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5" r:id="rId15"/>
    <p:sldId id="526" r:id="rId16"/>
    <p:sldId id="527" r:id="rId17"/>
    <p:sldId id="51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5441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10952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7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5)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7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5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33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6456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5: </a:t>
            </a:r>
            <a:r>
              <a:rPr lang="en-US" b="1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594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15362" name="Content Placeholder 3" descr="Figure1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6" r="-1012"/>
          <a:stretch>
            <a:fillRect/>
          </a:stretch>
        </p:blipFill>
        <p:spPr>
          <a:xfrm>
            <a:off x="2411413" y="1193800"/>
            <a:ext cx="4248150" cy="5130800"/>
          </a:xfrm>
        </p:spPr>
      </p:pic>
    </p:spTree>
    <p:extLst>
      <p:ext uri="{BB962C8B-B14F-4D97-AF65-F5344CB8AC3E}">
        <p14:creationId xmlns:p14="http://schemas.microsoft.com/office/powerpoint/2010/main" val="5120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70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err="1"/>
              <a:t>Visualisation</a:t>
            </a:r>
            <a:r>
              <a:rPr lang="en-US" dirty="0"/>
              <a:t> of Alternative 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6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771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9363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597</Words>
  <Application>Microsoft Macintosh PowerPoint</Application>
  <PresentationFormat>On-screen Show (4:3)</PresentationFormat>
  <Paragraphs>80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642</cp:revision>
  <dcterms:created xsi:type="dcterms:W3CDTF">2011-11-14T19:50:16Z</dcterms:created>
  <dcterms:modified xsi:type="dcterms:W3CDTF">2014-11-18T21:20:05Z</dcterms:modified>
</cp:coreProperties>
</file>