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41" r:id="rId2"/>
    <p:sldId id="513" r:id="rId3"/>
    <p:sldId id="514" r:id="rId4"/>
    <p:sldId id="517" r:id="rId5"/>
    <p:sldId id="515" r:id="rId6"/>
    <p:sldId id="518" r:id="rId7"/>
    <p:sldId id="516" r:id="rId8"/>
    <p:sldId id="519" r:id="rId9"/>
    <p:sldId id="520" r:id="rId10"/>
    <p:sldId id="521" r:id="rId11"/>
    <p:sldId id="522" r:id="rId12"/>
    <p:sldId id="525" r:id="rId13"/>
    <p:sldId id="530" r:id="rId14"/>
    <p:sldId id="523" r:id="rId15"/>
    <p:sldId id="526" r:id="rId16"/>
    <p:sldId id="527" r:id="rId17"/>
    <p:sldId id="528" r:id="rId18"/>
    <p:sldId id="529"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216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11/15/15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11/15/15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26894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p>
        </p:txBody>
      </p:sp>
    </p:spTree>
    <p:extLst>
      <p:ext uri="{BB962C8B-B14F-4D97-AF65-F5344CB8AC3E}">
        <p14:creationId xmlns:p14="http://schemas.microsoft.com/office/powerpoint/2010/main" val="5560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411440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77157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14876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23860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7403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174155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402884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Introduction to Genome Analysis Platforms</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Malachi Griffith, Obi Griffith,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10 - 22, 2015</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1414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13937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2234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1020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926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975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47598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1340</Words>
  <Application>Microsoft Macintosh PowerPoint</Application>
  <PresentationFormat>On-screen Show (4:3)</PresentationFormat>
  <Paragraphs>117</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677</cp:revision>
  <dcterms:created xsi:type="dcterms:W3CDTF">2011-11-14T19:50:16Z</dcterms:created>
  <dcterms:modified xsi:type="dcterms:W3CDTF">2015-11-15T14:04:21Z</dcterms:modified>
</cp:coreProperties>
</file>