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12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(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tutorial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165096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tophat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 for 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option tells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1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Again, 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outSAMstrandField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intronMotif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How long did the alignment take compared to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5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200" dirty="0">
                <a:latin typeface="Calibri" charset="0"/>
                <a:ea typeface="ＭＳ Ｐゴシック" charset="0"/>
              </a:rPr>
              <a:t> and STAR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116027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99614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0981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(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samstat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998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501</Words>
  <Application>Microsoft Macintosh PowerPoint</Application>
  <PresentationFormat>On-screen Show (4:3)</PresentationFormat>
  <Paragraphs>56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2-i. Align reads with tophat</vt:lpstr>
      <vt:lpstr>2-i. Align reads with STAR</vt:lpstr>
      <vt:lpstr>2-ii. Post-alignment visualization</vt:lpstr>
      <vt:lpstr>2-ii. Post-alignment visualization (IGV)</vt:lpstr>
      <vt:lpstr>2-iii. Post-alignment QC</vt:lpstr>
      <vt:lpstr>2-iii.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646</cp:revision>
  <dcterms:created xsi:type="dcterms:W3CDTF">2011-11-14T19:50:16Z</dcterms:created>
  <dcterms:modified xsi:type="dcterms:W3CDTF">2015-11-14T19:34:07Z</dcterms:modified>
</cp:coreProperties>
</file>