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23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7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285805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79314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</a:t>
            </a:r>
            <a:r>
              <a:rPr lang="en-US" sz="1700" dirty="0">
                <a:latin typeface="Calibri" charset="0"/>
                <a:ea typeface="ＭＳ Ｐゴシック" charset="0"/>
              </a:rPr>
              <a:t>'-g' option.  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</a:t>
            </a:r>
            <a:r>
              <a:rPr lang="en-US" altLang="ja-JP" sz="1700">
                <a:latin typeface="Calibri" charset="0"/>
                <a:ea typeface="ＭＳ Ｐゴシック" charset="0"/>
              </a:rPr>
              <a:t>be </a:t>
            </a:r>
            <a:r>
              <a:rPr lang="en-US" altLang="ja-JP" sz="170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2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3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cuffmerge</a:t>
            </a:r>
            <a:r>
              <a:rPr lang="en-US" sz="2600" dirty="0">
                <a:latin typeface="Calibri" charset="0"/>
                <a:ea typeface="ＭＳ Ｐゴシック" charset="0"/>
              </a:rPr>
              <a:t> and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cuffdiff</a:t>
            </a:r>
            <a:r>
              <a:rPr lang="en-US" sz="2600" dirty="0">
                <a:latin typeface="Calibri" charset="0"/>
                <a:ea typeface="ＭＳ Ｐゴシック" charset="0"/>
              </a:rPr>
              <a:t> to: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12779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6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9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9838</TotalTime>
  <Words>792</Words>
  <Application>Microsoft Macintosh PowerPoint</Application>
  <PresentationFormat>On-screen Show (4:3)</PresentationFormat>
  <Paragraphs>86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646</cp:revision>
  <dcterms:created xsi:type="dcterms:W3CDTF">2011-11-14T19:50:16Z</dcterms:created>
  <dcterms:modified xsi:type="dcterms:W3CDTF">2015-11-17T13:52:15Z</dcterms:modified>
</cp:coreProperties>
</file>