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1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01512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309521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50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2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71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858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Alternative Expression 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38558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968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62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2576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1730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587</Words>
  <Application>Microsoft Macintosh PowerPoint</Application>
  <PresentationFormat>On-screen Show (4:3)</PresentationFormat>
  <Paragraphs>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2015-11-14T19:47:35Z</dcterms:modified>
</cp:coreProperties>
</file>