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99391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295896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18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Alternative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tutorial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Cufflinks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junctions 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5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>
                <a:latin typeface="Calibri" charset="0"/>
                <a:ea typeface="ＭＳ Ｐゴシック" charset="0"/>
              </a:rPr>
              <a:t>cuffinks</a:t>
            </a:r>
            <a:r>
              <a:rPr lang="en-US" dirty="0">
                <a:latin typeface="Calibri" charset="0"/>
                <a:ea typeface="ＭＳ Ｐゴシック" charset="0"/>
              </a:rPr>
              <a:t>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5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37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85186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57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5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20473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9826</TotalTime>
  <Words>758</Words>
  <Application>Microsoft Macintosh PowerPoint</Application>
  <PresentationFormat>On-screen Show (4:3)</PresentationFormat>
  <Paragraphs>84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5-i,ii. Running cuffinks in ‘ref-guided’ and ‘de-novo’ mode</vt:lpstr>
      <vt:lpstr>‘-g’, ‘-G’ woe is me...</vt:lpstr>
      <vt:lpstr>The tophat ‘junctions.bed’ file</vt:lpstr>
      <vt:lpstr>Viewing the junctions.bed in IGV</vt:lpstr>
      <vt:lpstr>5-iii,iv. Cuffmerge</vt:lpstr>
      <vt:lpstr>5-v. 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644</cp:revision>
  <dcterms:created xsi:type="dcterms:W3CDTF">2011-11-14T19:50:16Z</dcterms:created>
  <dcterms:modified xsi:type="dcterms:W3CDTF">2015-11-14T19:49:54Z</dcterms:modified>
</cp:coreProperties>
</file>