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1" r:id="rId2"/>
    <p:sldId id="513" r:id="rId3"/>
    <p:sldId id="512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165" d="100"/>
          <a:sy n="165" d="100"/>
        </p:scale>
        <p:origin x="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</a:t>
            </a:r>
            <a:r>
              <a:rPr lang="en-US" sz="1600" dirty="0" smtClean="0">
                <a:latin typeface="Calibri"/>
                <a:ea typeface="+mj-ea"/>
                <a:cs typeface="Calibri"/>
              </a:rPr>
              <a:t>Walker, Alex Wagner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</TotalTime>
  <Words>34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ＭＳ Ｐゴシック</vt:lpstr>
      <vt:lpstr>Segoe UI</vt:lpstr>
      <vt:lpstr>Arial</vt:lpstr>
      <vt:lpstr>Office Theme</vt:lpstr>
      <vt:lpstr>Advanced Sequencing Technologies &amp; Applications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Obi</cp:lastModifiedBy>
  <cp:revision>644</cp:revision>
  <dcterms:created xsi:type="dcterms:W3CDTF">2011-11-14T19:50:16Z</dcterms:created>
  <dcterms:modified xsi:type="dcterms:W3CDTF">2016-11-10T21:10:21Z</dcterms:modified>
</cp:coreProperties>
</file>