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95" d="100"/>
          <a:sy n="95" d="100"/>
        </p:scale>
        <p:origin x="-10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9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39531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369191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are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two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2124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https://</a:t>
            </a:r>
            <a:r>
              <a:rPr lang="en-US" dirty="0" err="1">
                <a:latin typeface="Calibri" charset="0"/>
                <a:ea typeface="ＭＳ Ｐゴシック" charset="0"/>
              </a:rPr>
              <a:t>github.com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alyssafrazee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nprot.2016.095-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1881015" cy="1800200"/>
          </a:xfrm>
          <a:prstGeom prst="rect">
            <a:avLst/>
          </a:prstGeom>
        </p:spPr>
      </p:pic>
      <p:pic>
        <p:nvPicPr>
          <p:cNvPr id="3" name="Picture 2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14454"/>
            <a:ext cx="2070062" cy="1922858"/>
          </a:xfrm>
          <a:prstGeom prst="rect">
            <a:avLst/>
          </a:prstGeom>
        </p:spPr>
      </p:pic>
      <p:pic>
        <p:nvPicPr>
          <p:cNvPr id="4" name="Picture 3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91" y="4314320"/>
            <a:ext cx="2012893" cy="1995000"/>
          </a:xfrm>
          <a:prstGeom prst="rect">
            <a:avLst/>
          </a:prstGeom>
        </p:spPr>
      </p:pic>
      <p:pic>
        <p:nvPicPr>
          <p:cNvPr id="5" name="Picture 4" descr="nprot.2016.095-F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77251"/>
            <a:ext cx="2686439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3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9905</TotalTime>
  <Words>679</Words>
  <Application>Microsoft Macintosh PowerPoint</Application>
  <PresentationFormat>On-screen Show (4:3)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654</cp:revision>
  <dcterms:created xsi:type="dcterms:W3CDTF">2011-11-14T19:50:16Z</dcterms:created>
  <dcterms:modified xsi:type="dcterms:W3CDTF">2016-11-15T14:48:15Z</dcterms:modified>
</cp:coreProperties>
</file>