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513" r:id="rId3"/>
    <p:sldId id="514" r:id="rId4"/>
    <p:sldId id="515" r:id="rId5"/>
    <p:sldId id="516" r:id="rId6"/>
    <p:sldId id="519" r:id="rId7"/>
    <p:sldId id="520" r:id="rId8"/>
    <p:sldId id="517" r:id="rId9"/>
    <p:sldId id="527" r:id="rId10"/>
    <p:sldId id="518" r:id="rId11"/>
    <p:sldId id="521" r:id="rId12"/>
    <p:sldId id="524" r:id="rId13"/>
    <p:sldId id="525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107" d="100"/>
          <a:sy n="107" d="100"/>
        </p:scale>
        <p:origin x="-1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Visualization </a:t>
            </a:r>
            <a:r>
              <a:rPr lang="en-US" dirty="0"/>
              <a:t>of </a:t>
            </a:r>
            <a:r>
              <a:rPr lang="en-US" dirty="0" smtClean="0"/>
              <a:t>alternative </a:t>
            </a:r>
            <a:r>
              <a:rPr lang="en-US" dirty="0"/>
              <a:t>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08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94066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4)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6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pic>
        <p:nvPicPr>
          <p:cNvPr id="2" name="Picture 1" descr="RNA-seq_Flowchar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" y="1700808"/>
            <a:ext cx="855268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and Alternative Expression 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</a:t>
            </a:r>
            <a:r>
              <a:rPr lang="en-US" b="1" dirty="0" smtClean="0"/>
              <a:t>Discovery </a:t>
            </a:r>
            <a:r>
              <a:rPr lang="en-US" b="1" dirty="0"/>
              <a:t>and </a:t>
            </a:r>
            <a:r>
              <a:rPr lang="en-US" b="1" dirty="0" smtClean="0"/>
              <a:t>Alternative </a:t>
            </a:r>
            <a:r>
              <a:rPr lang="en-US" b="1" dirty="0"/>
              <a:t>E</a:t>
            </a:r>
            <a:r>
              <a:rPr lang="en-US" b="1" dirty="0" smtClean="0"/>
              <a:t>xpression</a:t>
            </a:r>
            <a:endParaRPr lang="en-US" b="1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9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</a:t>
            </a:r>
            <a:r>
              <a:rPr lang="en-US" dirty="0" smtClean="0">
                <a:latin typeface="Calibri" charset="0"/>
                <a:ea typeface="ＭＳ Ｐゴシック" charset="0"/>
              </a:rPr>
              <a:t>objectives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smtClean="0">
                <a:latin typeface="Calibri" charset="0"/>
                <a:ea typeface="ＭＳ Ｐゴシック" charset="0"/>
              </a:rPr>
              <a:t>module 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Explore use of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modes that facilitate transcript/isoform discovery.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still requires </a:t>
            </a:r>
            <a:r>
              <a:rPr lang="en-US" dirty="0">
                <a:latin typeface="Calibri" charset="0"/>
                <a:ea typeface="ＭＳ Ｐゴシック" charset="0"/>
              </a:rPr>
              <a:t>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82172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3411488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11144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8869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5356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5102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9833</TotalTime>
  <Words>407</Words>
  <Application>Microsoft Macintosh PowerPoint</Application>
  <PresentationFormat>On-screen Show (4:3)</PresentationFormat>
  <Paragraphs>47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4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647</cp:revision>
  <dcterms:created xsi:type="dcterms:W3CDTF">2011-11-14T19:50:16Z</dcterms:created>
  <dcterms:modified xsi:type="dcterms:W3CDTF">2016-11-15T14:56:01Z</dcterms:modified>
</cp:coreProperties>
</file>