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09" d="100"/>
          <a:sy n="109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5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1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23218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22756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18, 2017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78293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02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79335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1288</Words>
  <Application>Microsoft Macintosh PowerPoint</Application>
  <PresentationFormat>On-screen Show (4:3)</PresentationFormat>
  <Paragraphs>125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652</cp:revision>
  <dcterms:created xsi:type="dcterms:W3CDTF">2011-11-14T19:50:16Z</dcterms:created>
  <dcterms:modified xsi:type="dcterms:W3CDTF">2017-11-13T19:34:08Z</dcterms:modified>
</cp:coreProperties>
</file>