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3623" autoAdjust="0"/>
  </p:normalViewPr>
  <p:slideViewPr>
    <p:cSldViewPr>
      <p:cViewPr varScale="1">
        <p:scale>
          <a:sx n="86" d="100"/>
          <a:sy n="86" d="100"/>
        </p:scale>
        <p:origin x="-155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16</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1612465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5070790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675021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42314876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26012752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24555812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3897589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2662955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166990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183051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3</a:t>
            </a:r>
            <a:br>
              <a:rPr lang="en-US" sz="2000" dirty="0">
                <a:solidFill>
                  <a:schemeClr val="bg1"/>
                </a:solidFill>
                <a:latin typeface="Calibri" charset="0"/>
                <a:cs typeface="Segoe UI" charset="0"/>
              </a:rPr>
            </a:br>
            <a:r>
              <a:rPr lang="en-US" sz="2000" dirty="0" smtClean="0">
                <a:solidFill>
                  <a:schemeClr val="bg1"/>
                </a:solidFill>
                <a:latin typeface="Calibri" charset="0"/>
                <a:cs typeface="Segoe UI" charset="0"/>
              </a:rPr>
              <a:t>Expression and Differential Expression </a:t>
            </a:r>
            <a:r>
              <a:rPr lang="en-US" sz="2000" dirty="0">
                <a:solidFill>
                  <a:schemeClr val="bg1"/>
                </a:solidFill>
                <a:latin typeface="Calibri" charset="0"/>
                <a:cs typeface="Segoe UI" charset="0"/>
              </a:rPr>
              <a:t>(lecture)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18, 2017</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7953543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5372568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6129560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19651865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16306790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22914429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41270943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1529976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973635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660204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1878036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1611601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34709243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9974</TotalTime>
  <Words>2176</Words>
  <Application>Microsoft Macintosh PowerPoint</Application>
  <PresentationFormat>On-screen Show (4:3)</PresentationFormat>
  <Paragraphs>194</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Advanced Sequencing Technologies &amp; Applications</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668</cp:revision>
  <dcterms:created xsi:type="dcterms:W3CDTF">2011-11-14T19:50:16Z</dcterms:created>
  <dcterms:modified xsi:type="dcterms:W3CDTF">2017-11-13T19:43:02Z</dcterms:modified>
</cp:coreProperties>
</file>