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82" d="100"/>
          <a:sy n="82" d="100"/>
        </p:scale>
        <p:origin x="-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31610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79678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9138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17708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449</Words>
  <Application>Microsoft Macintosh PowerPoint</Application>
  <PresentationFormat>On-screen Show (4:3)</PresentationFormat>
  <Paragraphs>54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654</cp:revision>
  <dcterms:created xsi:type="dcterms:W3CDTF">2011-11-14T19:50:16Z</dcterms:created>
  <dcterms:modified xsi:type="dcterms:W3CDTF">2018-11-13T01:30:00Z</dcterms:modified>
</cp:coreProperties>
</file>