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41" r:id="rId2"/>
    <p:sldId id="513" r:id="rId3"/>
    <p:sldId id="537"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73623" autoAdjust="0"/>
  </p:normalViewPr>
  <p:slideViewPr>
    <p:cSldViewPr>
      <p:cViewPr varScale="1">
        <p:scale>
          <a:sx n="66" d="100"/>
          <a:sy n="66" d="100"/>
        </p:scale>
        <p:origin x="-1968"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11/14/18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16</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 Id="rId3" Type="http://schemas.openxmlformats.org/officeDocument/2006/relationships/hyperlink" Target="https://genviz.org/module%204/0003/12/31/Expression_Profiling_and_Visualiz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1612465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5070790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6750214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42314876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26012752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24555812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3897589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2662955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200" dirty="0">
                <a:latin typeface="Calibri" charset="0"/>
                <a:ea typeface="ＭＳ Ｐゴシック" charset="0"/>
              </a:rPr>
              <a:t>‘</a:t>
            </a:r>
            <a:r>
              <a:rPr lang="en-US" sz="3200" dirty="0" smtClean="0">
                <a:latin typeface="Calibri" charset="0"/>
                <a:ea typeface="ＭＳ Ｐゴシック" charset="0"/>
              </a:rPr>
              <a:t>FPKM/TPM’ </a:t>
            </a:r>
            <a:r>
              <a:rPr lang="en-US" sz="3200" dirty="0">
                <a:latin typeface="Calibri" charset="0"/>
                <a:ea typeface="ＭＳ Ｐゴシック" charset="0"/>
              </a:rPr>
              <a:t>expression estimates vs. ‘raw’ counts</a:t>
            </a:r>
          </a:p>
        </p:txBody>
      </p:sp>
      <p:sp>
        <p:nvSpPr>
          <p:cNvPr id="31746" name="Content Placeholder 2"/>
          <p:cNvSpPr>
            <a:spLocks noGrp="1"/>
          </p:cNvSpPr>
          <p:nvPr>
            <p:ph idx="1"/>
          </p:nvPr>
        </p:nvSpPr>
        <p:spPr>
          <a:xfrm>
            <a:off x="179512" y="908720"/>
            <a:ext cx="8839200" cy="5328592"/>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smtClean="0">
                <a:latin typeface="Calibri" charset="0"/>
                <a:ea typeface="ＭＳ Ｐゴシック" charset="0"/>
              </a:rPr>
              <a:t>FPKM/TPM</a:t>
            </a:r>
            <a:endParaRPr lang="en-US" dirty="0">
              <a:latin typeface="Calibri" charset="0"/>
              <a:ea typeface="ＭＳ Ｐゴシック" charset="0"/>
            </a:endParaRP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21669905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183051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3</a:t>
            </a:r>
            <a:br>
              <a:rPr lang="en-US" sz="2000" dirty="0">
                <a:solidFill>
                  <a:schemeClr val="bg1"/>
                </a:solidFill>
                <a:latin typeface="Calibri" charset="0"/>
                <a:cs typeface="Segoe UI" charset="0"/>
              </a:rPr>
            </a:br>
            <a:r>
              <a:rPr lang="en-US" sz="2000" dirty="0" smtClean="0">
                <a:solidFill>
                  <a:schemeClr val="bg1"/>
                </a:solidFill>
                <a:latin typeface="Calibri" charset="0"/>
                <a:cs typeface="Segoe UI" charset="0"/>
              </a:rPr>
              <a:t>Expression and Differential Expression </a:t>
            </a:r>
            <a:r>
              <a:rPr lang="en-US" sz="2000" dirty="0">
                <a:solidFill>
                  <a:schemeClr val="bg1"/>
                </a:solidFill>
                <a:latin typeface="Calibri" charset="0"/>
                <a:cs typeface="Segoe UI" charset="0"/>
              </a:rPr>
              <a:t>(lecture)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err="1">
                <a:latin typeface="Calibri"/>
                <a:cs typeface="Calibri"/>
              </a:rPr>
              <a:t>Kelsy</a:t>
            </a:r>
            <a:r>
              <a:rPr lang="en-US" sz="1600" dirty="0">
                <a:latin typeface="Calibri"/>
                <a:cs typeface="Calibri"/>
              </a:rPr>
              <a:t> </a:t>
            </a:r>
            <a:r>
              <a:rPr lang="en-US" sz="1600" dirty="0" err="1">
                <a:latin typeface="Calibri"/>
                <a:cs typeface="Calibri"/>
              </a:rPr>
              <a:t>Cotto</a:t>
            </a:r>
            <a:r>
              <a:rPr lang="en-US" sz="1600" dirty="0">
                <a:latin typeface="Calibri"/>
                <a:cs typeface="Calibri"/>
              </a:rPr>
              <a:t>, Obi Griffith, Malachi Griffith, </a:t>
            </a:r>
          </a:p>
          <a:p>
            <a:pPr fontAlgn="auto">
              <a:spcAft>
                <a:spcPts val="0"/>
              </a:spcAft>
              <a:defRPr/>
            </a:pPr>
            <a:r>
              <a:rPr lang="en-US" sz="1600" dirty="0">
                <a:latin typeface="Calibri"/>
                <a:cs typeface="Calibri"/>
              </a:rPr>
              <a:t>Alex Wagner,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cs typeface="Calibri"/>
              </a:rPr>
              <a:t>November 6- 18, 2018</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7953543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5372568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
        <p:nvSpPr>
          <p:cNvPr id="3" name="Rectangle 2"/>
          <p:cNvSpPr/>
          <p:nvPr/>
        </p:nvSpPr>
        <p:spPr>
          <a:xfrm>
            <a:off x="467544" y="5898758"/>
            <a:ext cx="8496944" cy="338554"/>
          </a:xfrm>
          <a:prstGeom prst="rect">
            <a:avLst/>
          </a:prstGeom>
        </p:spPr>
        <p:txBody>
          <a:bodyPr wrap="square">
            <a:spAutoFit/>
          </a:bodyPr>
          <a:lstStyle/>
          <a:p>
            <a:r>
              <a:rPr lang="en-US" sz="1600" dirty="0">
                <a:hlinkClick r:id="rId3"/>
              </a:rPr>
              <a:t>https://genviz.org/</a:t>
            </a:r>
            <a:r>
              <a:rPr lang="en-US" sz="1600" dirty="0" smtClean="0">
                <a:hlinkClick r:id="rId3"/>
              </a:rPr>
              <a:t>module%204</a:t>
            </a:r>
            <a:r>
              <a:rPr lang="en-US" sz="1600" dirty="0">
                <a:hlinkClick r:id="rId3"/>
              </a:rPr>
              <a:t>/0003/12/31/Expression_Profiling_and_Visualization</a:t>
            </a:r>
            <a:r>
              <a:rPr lang="en-US" sz="1600" dirty="0" smtClean="0">
                <a:hlinkClick r:id="rId3"/>
              </a:rPr>
              <a:t>/</a:t>
            </a:r>
            <a:r>
              <a:rPr lang="en-US" sz="1600" dirty="0" smtClean="0"/>
              <a:t> </a:t>
            </a:r>
            <a:endParaRPr lang="en-US" sz="1600" dirty="0"/>
          </a:p>
        </p:txBody>
      </p:sp>
    </p:spTree>
    <p:extLst>
      <p:ext uri="{BB962C8B-B14F-4D97-AF65-F5344CB8AC3E}">
        <p14:creationId xmlns:p14="http://schemas.microsoft.com/office/powerpoint/2010/main" val="26129560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19651865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16306790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22914429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a:t>
            </a:r>
            <a:r>
              <a:rPr lang="en-US" b="1"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3042650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a:t>
            </a:r>
            <a:r>
              <a:rPr lang="en-US" dirty="0" smtClean="0">
                <a:latin typeface="Calibri" charset="0"/>
                <a:ea typeface="ＭＳ Ｐゴシック" charset="0"/>
              </a:rPr>
              <a:t>Module 3</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1529976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973635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660204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850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p>
        </p:txBody>
      </p:sp>
    </p:spTree>
    <p:extLst>
      <p:ext uri="{BB962C8B-B14F-4D97-AF65-F5344CB8AC3E}">
        <p14:creationId xmlns:p14="http://schemas.microsoft.com/office/powerpoint/2010/main" val="1878036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1611601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34709243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10419</TotalTime>
  <Words>2209</Words>
  <Application>Microsoft Macintosh PowerPoint</Application>
  <PresentationFormat>On-screen Show (4:3)</PresentationFormat>
  <Paragraphs>197</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Advanced Sequencing Technologies &amp; Applications</vt:lpstr>
      <vt:lpstr>PowerPoint Presentation</vt:lpstr>
      <vt:lpstr>Learning objectives of the course</vt:lpstr>
      <vt:lpstr>Learning Objectives of Module 3</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673</cp:revision>
  <dcterms:created xsi:type="dcterms:W3CDTF">2011-11-14T19:50:16Z</dcterms:created>
  <dcterms:modified xsi:type="dcterms:W3CDTF">2018-11-14T19:07:19Z</dcterms:modified>
</cp:coreProperties>
</file>