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513" r:id="rId3"/>
    <p:sldId id="526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81" d="100"/>
          <a:sy n="81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2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2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8966/" TargetMode="External"/><Relationship Id="rId4" Type="http://schemas.openxmlformats.org/officeDocument/2006/relationships/hyperlink" Target="http://www.biostars.org/p/62728/" TargetMode="External"/><Relationship Id="rId5" Type="http://schemas.openxmlformats.org/officeDocument/2006/relationships/hyperlink" Target="http://www.biostars.org/p/65617/" TargetMode="External"/><Relationship Id="rId6" Type="http://schemas.openxmlformats.org/officeDocument/2006/relationships/hyperlink" Target="http://www.biostars.org/p/11695/" TargetMode="External"/><Relationship Id="rId7" Type="http://schemas.openxmlformats.org/officeDocument/2006/relationships/hyperlink" Target="http://www.biostars.org/p/50365/" TargetMode="External"/><Relationship Id="rId8" Type="http://schemas.openxmlformats.org/officeDocument/2006/relationships/hyperlink" Target="http://www.biostars.org/p/13525/" TargetMode="External"/><Relationship Id="rId9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http://www.biostars.org/p/68966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http://www.biostars.org/p/62728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http://www.biostars.org/p/65617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http://www.biostars.org/p/11695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http://www.biostars.org/p/50365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http://www.biostars.org/p/13525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http://www.biostars.org/p/8979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86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0679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0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HiSat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4" name="Picture 3" descr="RNA-seq_Flowchar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2" y="1772816"/>
            <a:ext cx="8522208" cy="3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1606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5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Alternative Expression 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84920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</a:t>
            </a:r>
            <a:r>
              <a:rPr lang="en-US" dirty="0" smtClean="0"/>
              <a:t>Expression</a:t>
            </a:r>
          </a:p>
          <a:p>
            <a:pPr>
              <a:defRPr/>
            </a:pPr>
            <a:r>
              <a:rPr lang="en-US" dirty="0" smtClean="0"/>
              <a:t>Module 4: Alignment Free Expression Estimation</a:t>
            </a:r>
            <a:endParaRPr lang="en-US" dirty="0"/>
          </a:p>
          <a:p>
            <a:pPr>
              <a:defRPr/>
            </a:pPr>
            <a:r>
              <a:rPr lang="en-US" b="1" dirty="0"/>
              <a:t>Module 5</a:t>
            </a:r>
            <a:r>
              <a:rPr lang="en-US" b="1" dirty="0" smtClean="0"/>
              <a:t>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6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5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modes that facilitate transcript/isoform discovery.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still requires </a:t>
            </a:r>
            <a:r>
              <a:rPr lang="en-US" dirty="0">
                <a:latin typeface="Calibri" charset="0"/>
                <a:ea typeface="ＭＳ Ｐゴシック" charset="0"/>
              </a:rPr>
              <a:t>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217461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51657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83528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279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90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432</Words>
  <Application>Microsoft Macintosh PowerPoint</Application>
  <PresentationFormat>On-screen Show (4:3)</PresentationFormat>
  <Paragraphs>58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5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HiSat/StringTie/Ballgown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652</cp:revision>
  <dcterms:created xsi:type="dcterms:W3CDTF">2011-11-14T19:50:16Z</dcterms:created>
  <dcterms:modified xsi:type="dcterms:W3CDTF">2018-11-14T19:21:07Z</dcterms:modified>
</cp:coreProperties>
</file>