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C38C-5EEB-4246-B5A5-572BC5786AD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437-6859-4DCA-AC84-92D4AA06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5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C38C-5EEB-4246-B5A5-572BC5786AD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437-6859-4DCA-AC84-92D4AA06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4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C38C-5EEB-4246-B5A5-572BC5786AD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437-6859-4DCA-AC84-92D4AA06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9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C38C-5EEB-4246-B5A5-572BC5786AD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437-6859-4DCA-AC84-92D4AA06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9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C38C-5EEB-4246-B5A5-572BC5786AD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437-6859-4DCA-AC84-92D4AA06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7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C38C-5EEB-4246-B5A5-572BC5786AD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437-6859-4DCA-AC84-92D4AA06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8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C38C-5EEB-4246-B5A5-572BC5786AD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437-6859-4DCA-AC84-92D4AA06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C38C-5EEB-4246-B5A5-572BC5786AD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437-6859-4DCA-AC84-92D4AA06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9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C38C-5EEB-4246-B5A5-572BC5786AD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437-6859-4DCA-AC84-92D4AA06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5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C38C-5EEB-4246-B5A5-572BC5786AD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437-6859-4DCA-AC84-92D4AA06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0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C38C-5EEB-4246-B5A5-572BC5786AD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C437-6859-4DCA-AC84-92D4AA06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C38C-5EEB-4246-B5A5-572BC5786AD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AC437-6859-4DCA-AC84-92D4AA06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2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15" y="1075228"/>
            <a:ext cx="6692900" cy="4940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49435" y="355402"/>
            <a:ext cx="700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*****污水处理厂工艺流程图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378" y="355402"/>
            <a:ext cx="1197033" cy="636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4320" y="548121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工艺流程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4319" y="879339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表格总览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57690" y="1210557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后台配置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74317" y="1541775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74316" y="1872993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7689" y="2204211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其它模块</a:t>
            </a: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046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49435" y="355402"/>
            <a:ext cx="700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*****污水处理厂工艺流程图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378" y="355402"/>
            <a:ext cx="1197033" cy="636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4320" y="548121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工艺流程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274319" y="879339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表格总览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7690" y="1210557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数据管理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74317" y="1541775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后台配置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74316" y="1872993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7689" y="2204211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其它模块</a:t>
            </a: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95" y="979721"/>
            <a:ext cx="9787867" cy="17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4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49435" y="355402"/>
            <a:ext cx="700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*****污水处理厂工艺流程图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378" y="355402"/>
            <a:ext cx="1197033" cy="636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4320" y="548121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工艺流程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274319" y="879339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表格总览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57690" y="1210557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数据管理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317" y="1541775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后台配置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4316" y="1872993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7689" y="2204211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其它模块</a:t>
            </a: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42" y="947471"/>
            <a:ext cx="10340116" cy="29360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4727" y="4380807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可以通过选择某一个通道或者所有参数、某个时间段或者天、月、年等显示趋势，</a:t>
            </a:r>
            <a:endParaRPr lang="en-US" altLang="zh-CN" dirty="0" smtClean="0"/>
          </a:p>
          <a:p>
            <a:r>
              <a:rPr lang="zh-CN" altLang="en-US" dirty="0" smtClean="0"/>
              <a:t>或者文本形式显示数字，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2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49435" y="355402"/>
            <a:ext cx="700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*****污水处理厂工艺流程图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378" y="355402"/>
            <a:ext cx="1197033" cy="636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4320" y="548121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工艺流程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274319" y="879339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表格总览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57690" y="1210557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74317" y="1541775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后台配置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316" y="1872993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57689" y="2204211"/>
            <a:ext cx="1039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其它模块</a:t>
            </a: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92" y="879339"/>
            <a:ext cx="4064880" cy="30004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683433" y="2003367"/>
            <a:ext cx="54938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后台配置，可以配置添加或者删除显示窗口，</a:t>
            </a:r>
            <a:endParaRPr lang="en-US" altLang="zh-CN" dirty="0" smtClean="0"/>
          </a:p>
          <a:p>
            <a:r>
              <a:rPr lang="zh-CN" altLang="en-US" dirty="0" smtClean="0"/>
              <a:t>比如：新增了一个</a:t>
            </a:r>
            <a:r>
              <a:rPr lang="en-US" altLang="zh-CN" dirty="0" smtClean="0"/>
              <a:t>PH</a:t>
            </a:r>
            <a:r>
              <a:rPr lang="zh-CN" altLang="en-US" dirty="0" smtClean="0"/>
              <a:t>仪表，需要在画面中显示</a:t>
            </a:r>
            <a:endParaRPr lang="en-US" altLang="zh-CN" dirty="0" smtClean="0"/>
          </a:p>
          <a:p>
            <a:r>
              <a:rPr lang="zh-CN" altLang="en-US" dirty="0" smtClean="0"/>
              <a:t>或者删除某一个原有的仪表，一般均采用</a:t>
            </a:r>
            <a:r>
              <a:rPr lang="en-US" altLang="zh-CN" dirty="0" smtClean="0"/>
              <a:t>485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画面可以随意上传，我可以让美工画一个工艺流程</a:t>
            </a:r>
            <a:endParaRPr lang="en-US" altLang="zh-CN" dirty="0" smtClean="0"/>
          </a:p>
          <a:p>
            <a:r>
              <a:rPr lang="zh-CN" altLang="en-US" dirty="0" smtClean="0"/>
              <a:t>图片，预留显示窗口位置，然后通过添加传感器</a:t>
            </a:r>
            <a:endParaRPr lang="en-US" altLang="zh-CN" dirty="0" smtClean="0"/>
          </a:p>
          <a:p>
            <a:r>
              <a:rPr lang="zh-CN" altLang="en-US" dirty="0" smtClean="0"/>
              <a:t>并拖拽到需要显示的位置，显示窗口和单位符号，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可以在美工设计流程图的时候，一起设计完成，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可以在添加传感器的时候，配置显示单位，分辨率</a:t>
            </a:r>
            <a:endParaRPr lang="en-US" altLang="zh-CN" dirty="0" smtClean="0"/>
          </a:p>
          <a:p>
            <a:r>
              <a:rPr lang="zh-CN" altLang="en-US" dirty="0" smtClean="0"/>
              <a:t>以及传感器名称等等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811566" y="2003367"/>
            <a:ext cx="470019" cy="32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7.00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3216459" y="2111973"/>
            <a:ext cx="327980" cy="23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" dirty="0" smtClean="0">
                <a:solidFill>
                  <a:schemeClr val="tx1"/>
                </a:solidFill>
              </a:rPr>
              <a:t>pH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20" y="3879791"/>
            <a:ext cx="2682752" cy="2603846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2956845" y="2657742"/>
            <a:ext cx="587594" cy="1991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201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guoqiang</dc:creator>
  <cp:lastModifiedBy>cao guoqiang</cp:lastModifiedBy>
  <cp:revision>5</cp:revision>
  <dcterms:created xsi:type="dcterms:W3CDTF">2020-11-03T02:15:19Z</dcterms:created>
  <dcterms:modified xsi:type="dcterms:W3CDTF">2020-11-03T02:31:11Z</dcterms:modified>
</cp:coreProperties>
</file>