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397" r:id="rId2"/>
    <p:sldId id="398" r:id="rId3"/>
    <p:sldId id="399" r:id="rId4"/>
    <p:sldId id="502" r:id="rId5"/>
    <p:sldId id="400" r:id="rId6"/>
    <p:sldId id="485" r:id="rId7"/>
    <p:sldId id="487" r:id="rId8"/>
    <p:sldId id="495" r:id="rId9"/>
    <p:sldId id="532" r:id="rId10"/>
    <p:sldId id="491" r:id="rId11"/>
    <p:sldId id="492" r:id="rId12"/>
    <p:sldId id="490" r:id="rId13"/>
    <p:sldId id="496" r:id="rId14"/>
    <p:sldId id="493" r:id="rId15"/>
    <p:sldId id="494" r:id="rId16"/>
    <p:sldId id="489" r:id="rId17"/>
    <p:sldId id="466" r:id="rId18"/>
    <p:sldId id="497" r:id="rId19"/>
    <p:sldId id="498" r:id="rId20"/>
    <p:sldId id="420" r:id="rId21"/>
    <p:sldId id="413" r:id="rId22"/>
    <p:sldId id="418" r:id="rId23"/>
    <p:sldId id="414" r:id="rId24"/>
    <p:sldId id="415" r:id="rId25"/>
    <p:sldId id="423" r:id="rId26"/>
    <p:sldId id="424" r:id="rId27"/>
    <p:sldId id="428" r:id="rId28"/>
    <p:sldId id="427" r:id="rId29"/>
    <p:sldId id="425" r:id="rId30"/>
    <p:sldId id="426" r:id="rId31"/>
    <p:sldId id="429" r:id="rId32"/>
    <p:sldId id="430" r:id="rId33"/>
    <p:sldId id="396" r:id="rId34"/>
    <p:sldId id="476" r:id="rId35"/>
    <p:sldId id="475" r:id="rId36"/>
    <p:sldId id="530" r:id="rId37"/>
    <p:sldId id="434" r:id="rId38"/>
    <p:sldId id="437" r:id="rId39"/>
    <p:sldId id="435" r:id="rId40"/>
    <p:sldId id="469" r:id="rId41"/>
    <p:sldId id="505" r:id="rId42"/>
    <p:sldId id="518" r:id="rId43"/>
    <p:sldId id="506" r:id="rId44"/>
    <p:sldId id="507" r:id="rId45"/>
    <p:sldId id="512" r:id="rId46"/>
    <p:sldId id="519" r:id="rId47"/>
    <p:sldId id="513" r:id="rId48"/>
    <p:sldId id="514" r:id="rId49"/>
    <p:sldId id="515" r:id="rId50"/>
    <p:sldId id="516" r:id="rId51"/>
    <p:sldId id="517" r:id="rId52"/>
    <p:sldId id="521" r:id="rId53"/>
    <p:sldId id="524" r:id="rId54"/>
    <p:sldId id="526" r:id="rId55"/>
    <p:sldId id="525" r:id="rId56"/>
    <p:sldId id="527" r:id="rId57"/>
    <p:sldId id="528" r:id="rId58"/>
    <p:sldId id="529" r:id="rId59"/>
    <p:sldId id="402" r:id="rId60"/>
    <p:sldId id="533" r:id="rId61"/>
    <p:sldId id="537" r:id="rId62"/>
    <p:sldId id="536" r:id="rId63"/>
    <p:sldId id="534" r:id="rId64"/>
    <p:sldId id="53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739"/>
    <a:srgbClr val="2F6B46"/>
    <a:srgbClr val="3F5F4B"/>
    <a:srgbClr val="346E67"/>
    <a:srgbClr val="25F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3825C-3E18-48AB-8A27-07B1D0ECAEA6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5AAA1-E534-4A73-A287-2BAA8492D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5AAA1-E534-4A73-A287-2BAA8492D0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7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5AAA1-E534-4A73-A287-2BAA8492D0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2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5093-EBCF-4176-9053-5248B2C50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78820-248D-4AFD-8CD2-6DFA724A9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61E57-0558-4DAF-BE37-5C240798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9ADE-3376-4701-BA64-75479F275FD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0758-1AAC-4914-B9DF-6CB8396F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7F9E1-2FF6-47DB-8AA6-F7F1BF57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0952-0BF0-45D9-BC70-5C86BE76B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1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76C4-B88A-4EAB-BB41-F367C573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0FFD7-191E-4986-8837-9025BF8D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152F3-243D-4DC1-996D-0C9724DF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9ADE-3376-4701-BA64-75479F275FD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78458-0F06-4DA1-ACF4-0E033934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8BDA-C0B2-445E-A206-96A4730C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0952-0BF0-45D9-BC70-5C86BE76B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68DB0-629F-4A09-BC73-BD1890117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E62A6-5823-4F1F-90A4-205A10D1C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F3AD-8C51-4609-A6C8-71BF639B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9ADE-3376-4701-BA64-75479F275FD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27327-A201-4F83-91A0-9838DCF3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FEDF-0268-41C0-AF24-E8941872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0952-0BF0-45D9-BC70-5C86BE76B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8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4C9B-D947-4A6B-B759-E57CE515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B9C5-E8A6-4306-9C23-0BD624B49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4E18C-FF71-4AB4-B081-F138D3EC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9ADE-3376-4701-BA64-75479F275FD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2CD91-D182-4BCD-B3CE-5949610B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E382F-9CDE-465C-B0DB-4B0FBFE9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0952-0BF0-45D9-BC70-5C86BE76B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3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7DB0-071F-4B12-A26D-E60427FA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EB731-C7C5-4D13-9D88-9A3682B2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7E48B-33E7-4CEA-B2CC-479AB452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9ADE-3376-4701-BA64-75479F275FD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1BB95-CD7D-4D8D-9378-C7824AB6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E10C-39C0-414C-9C4A-D7BF4B33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0952-0BF0-45D9-BC70-5C86BE76B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4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31F7-5DC1-42BC-A835-7DF2474D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04B32-93FE-4DFC-AE38-44FD31AC3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61B64-10A0-4218-AC65-45EB21C0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334B4-072F-4958-A970-4C5C69E7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9ADE-3376-4701-BA64-75479F275FD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47B93-3E8F-4AF2-AC57-6E665345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718BC-BAAE-4EDB-B352-E34AE92A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0952-0BF0-45D9-BC70-5C86BE76B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74A7-385E-4EF3-8328-8A3C06B6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19EDE-AEB4-4411-8F43-59260C964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A0A42-18C8-4683-81B6-331E39AA1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ED4D7-ABA2-423E-A6BC-1B54C4369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8F330-E855-4D11-B729-B35800C36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25083-EA46-44D1-8455-C3361819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9ADE-3376-4701-BA64-75479F275FD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5C0CF-1648-4D01-90EC-FCCBE082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10CBB-B3E5-45C5-A781-40E930D5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0952-0BF0-45D9-BC70-5C86BE76B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0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7873-D6C4-4011-B3F3-D9A3A643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0EADC-134D-428B-BC3B-B1E6A545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9ADE-3376-4701-BA64-75479F275FD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119E4-DB5E-4BE0-A722-2E29A2C2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8E209-DB04-46CC-955E-0148A09E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0952-0BF0-45D9-BC70-5C86BE76B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9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6054A-0813-4AB6-8E86-BC64D8F0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9ADE-3376-4701-BA64-75479F275FD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6D0C8-00AF-4E23-A0D9-1A6D5DEE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9876B-7D74-4739-8585-460B2CD7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0952-0BF0-45D9-BC70-5C86BE76B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1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A27B-1087-470D-8F16-6D2C4B0D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BCE1-CD93-488E-9421-C8CC5558E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16AF8-3193-4FE8-B137-8E54EAFE5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FC04-AB20-44F1-A390-EC2C5481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9ADE-3376-4701-BA64-75479F275FD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3AFF8-1A99-4B74-9591-B8DE6C51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DD67-09E0-443F-B6F4-2DE3CD64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0952-0BF0-45D9-BC70-5C86BE76B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5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E67F-8D2E-4B22-9F06-3971ACAC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A624-47CF-45EC-A647-EA096DC76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08688-D3DB-4395-AAF1-A47CCDBE3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B024C-73A1-4C36-83D6-31D08756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9ADE-3376-4701-BA64-75479F275FD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B7190-B6BE-4426-8802-71B565AB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2081B-4F9E-4657-9B37-27F23D32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0952-0BF0-45D9-BC70-5C86BE76B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72733-8DF3-4995-A5E6-D9ADE597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2DA2A-8222-4C87-9604-0E6A48685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4C102-4178-466C-9DC8-4B7D8F50E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9ADE-3376-4701-BA64-75479F275FD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579EB-37D9-479E-8FB0-C9BE5D009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BDD8-1E4B-485F-9D1E-737661EC8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D0952-0BF0-45D9-BC70-5C86BE76B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5506914" y="1042171"/>
            <a:ext cx="14157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: Rounded Corners 19">
            <a:extLst>
              <a:ext uri="{FF2B5EF4-FFF2-40B4-BE49-F238E27FC236}">
                <a16:creationId xmlns:a16="http://schemas.microsoft.com/office/drawing/2014/main" id="{A78CA56C-B5F5-42BA-83BD-449093A929C5}"/>
              </a:ext>
            </a:extLst>
          </p:cNvPr>
          <p:cNvSpPr/>
          <p:nvPr/>
        </p:nvSpPr>
        <p:spPr>
          <a:xfrm>
            <a:off x="2557458" y="4911458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5EA1A9-CA2D-4B1D-834A-74FBABE0F8B4}"/>
              </a:ext>
            </a:extLst>
          </p:cNvPr>
          <p:cNvSpPr/>
          <p:nvPr/>
        </p:nvSpPr>
        <p:spPr>
          <a:xfrm>
            <a:off x="3791567" y="2979347"/>
            <a:ext cx="1761178" cy="944276"/>
          </a:xfrm>
          <a:prstGeom prst="roundRect">
            <a:avLst/>
          </a:prstGeom>
          <a:solidFill>
            <a:srgbClr val="25FB2A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</a:rPr>
              <a:t>pH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9291AD-5C8C-4A8B-9983-BB0770A6A463}"/>
              </a:ext>
            </a:extLst>
          </p:cNvPr>
          <p:cNvSpPr/>
          <p:nvPr/>
        </p:nvSpPr>
        <p:spPr>
          <a:xfrm>
            <a:off x="6781477" y="2979347"/>
            <a:ext cx="1761178" cy="944276"/>
          </a:xfrm>
          <a:prstGeom prst="roundRect">
            <a:avLst/>
          </a:prstGeom>
          <a:solidFill>
            <a:srgbClr val="25FB2A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</a:rPr>
              <a:t>温度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9">
            <a:extLst>
              <a:ext uri="{FF2B5EF4-FFF2-40B4-BE49-F238E27FC236}">
                <a16:creationId xmlns:a16="http://schemas.microsoft.com/office/drawing/2014/main" id="{88AD199D-B141-4103-A883-F9F16C7B52F3}"/>
              </a:ext>
            </a:extLst>
          </p:cNvPr>
          <p:cNvSpPr/>
          <p:nvPr/>
        </p:nvSpPr>
        <p:spPr>
          <a:xfrm>
            <a:off x="8541354" y="4911458"/>
            <a:ext cx="1443749" cy="680791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保存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6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583593" y="1042171"/>
            <a:ext cx="32624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第一点校准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9D954-70FA-46AF-84D1-E180BF116227}"/>
              </a:ext>
            </a:extLst>
          </p:cNvPr>
          <p:cNvSpPr txBox="1"/>
          <p:nvPr/>
        </p:nvSpPr>
        <p:spPr>
          <a:xfrm>
            <a:off x="3261774" y="2104103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pH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电位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(mV):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32FBC5-75EB-46D7-950C-577848931DA2}"/>
              </a:ext>
            </a:extLst>
          </p:cNvPr>
          <p:cNvSpPr txBox="1"/>
          <p:nvPr/>
        </p:nvSpPr>
        <p:spPr>
          <a:xfrm>
            <a:off x="3261774" y="2755905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温   度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℃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E8A8B1-037B-4C4A-84A1-090D5DB313BA}"/>
              </a:ext>
            </a:extLst>
          </p:cNvPr>
          <p:cNvSpPr txBox="1"/>
          <p:nvPr/>
        </p:nvSpPr>
        <p:spPr>
          <a:xfrm>
            <a:off x="3261774" y="3395922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安顿时间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(s):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79DF03-821C-4016-82D0-4EE4FA97D409}"/>
              </a:ext>
            </a:extLst>
          </p:cNvPr>
          <p:cNvSpPr txBox="1"/>
          <p:nvPr/>
        </p:nvSpPr>
        <p:spPr>
          <a:xfrm>
            <a:off x="3062796" y="4044983"/>
            <a:ext cx="2663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趋势检查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(pH):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136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583593" y="1042171"/>
            <a:ext cx="32624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第一点校准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4B9433-E7E6-4AE1-B938-9CBBA0A1B309}"/>
              </a:ext>
            </a:extLst>
          </p:cNvPr>
          <p:cNvSpPr txBox="1"/>
          <p:nvPr/>
        </p:nvSpPr>
        <p:spPr>
          <a:xfrm>
            <a:off x="3261774" y="2104103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pH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电位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(mV):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45653-E0CE-45CE-8A56-9BBB19B78574}"/>
              </a:ext>
            </a:extLst>
          </p:cNvPr>
          <p:cNvSpPr txBox="1"/>
          <p:nvPr/>
        </p:nvSpPr>
        <p:spPr>
          <a:xfrm>
            <a:off x="3261774" y="2755905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温   度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℃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5F832B-A498-4BD8-AB9C-C61601ABB58D}"/>
              </a:ext>
            </a:extLst>
          </p:cNvPr>
          <p:cNvSpPr txBox="1"/>
          <p:nvPr/>
        </p:nvSpPr>
        <p:spPr>
          <a:xfrm>
            <a:off x="3261774" y="3395922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安顿时间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(s):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CBA45-9164-4FD9-91F0-93F186C9E7CC}"/>
              </a:ext>
            </a:extLst>
          </p:cNvPr>
          <p:cNvSpPr txBox="1"/>
          <p:nvPr/>
        </p:nvSpPr>
        <p:spPr>
          <a:xfrm>
            <a:off x="3062796" y="4044983"/>
            <a:ext cx="2663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趋势检查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(pH):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: Rounded Corners 19">
            <a:extLst>
              <a:ext uri="{FF2B5EF4-FFF2-40B4-BE49-F238E27FC236}">
                <a16:creationId xmlns:a16="http://schemas.microsoft.com/office/drawing/2014/main" id="{C9B909D5-90A4-4124-95E3-911E27013924}"/>
              </a:ext>
            </a:extLst>
          </p:cNvPr>
          <p:cNvSpPr/>
          <p:nvPr/>
        </p:nvSpPr>
        <p:spPr>
          <a:xfrm>
            <a:off x="2557458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: Rounded Corners 19">
            <a:extLst>
              <a:ext uri="{FF2B5EF4-FFF2-40B4-BE49-F238E27FC236}">
                <a16:creationId xmlns:a16="http://schemas.microsoft.com/office/drawing/2014/main" id="{C4B00EDF-C08E-40E8-A90F-08B1790A3CE1}"/>
              </a:ext>
            </a:extLst>
          </p:cNvPr>
          <p:cNvSpPr/>
          <p:nvPr/>
        </p:nvSpPr>
        <p:spPr>
          <a:xfrm>
            <a:off x="8541354" y="4911458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795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583594" y="1042171"/>
            <a:ext cx="326243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第二点校准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: Rounded Corners 19">
            <a:extLst>
              <a:ext uri="{FF2B5EF4-FFF2-40B4-BE49-F238E27FC236}">
                <a16:creationId xmlns:a16="http://schemas.microsoft.com/office/drawing/2014/main" id="{BFD8B350-3E45-4295-865A-FC7AB2A6E898}"/>
              </a:ext>
            </a:extLst>
          </p:cNvPr>
          <p:cNvSpPr/>
          <p:nvPr/>
        </p:nvSpPr>
        <p:spPr>
          <a:xfrm>
            <a:off x="2557458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: Rounded Corners 19">
            <a:extLst>
              <a:ext uri="{FF2B5EF4-FFF2-40B4-BE49-F238E27FC236}">
                <a16:creationId xmlns:a16="http://schemas.microsoft.com/office/drawing/2014/main" id="{4EBE1F4A-7296-415F-9669-7DA2A4F41216}"/>
              </a:ext>
            </a:extLst>
          </p:cNvPr>
          <p:cNvSpPr/>
          <p:nvPr/>
        </p:nvSpPr>
        <p:spPr>
          <a:xfrm>
            <a:off x="8083716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FBEA7E-3806-43E7-BFC3-7522C1226492}"/>
              </a:ext>
            </a:extLst>
          </p:cNvPr>
          <p:cNvSpPr txBox="1"/>
          <p:nvPr/>
        </p:nvSpPr>
        <p:spPr>
          <a:xfrm>
            <a:off x="2929633" y="2266820"/>
            <a:ext cx="67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请插入传感器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NIST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Tech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缓冲溶液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1AAEB-3571-4DB2-97CB-52B2CD9A24A9}"/>
              </a:ext>
            </a:extLst>
          </p:cNvPr>
          <p:cNvSpPr txBox="1"/>
          <p:nvPr/>
        </p:nvSpPr>
        <p:spPr>
          <a:xfrm>
            <a:off x="3380168" y="3100269"/>
            <a:ext cx="5669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pH1.68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pH4.01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pH7.00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pH10.01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pH12.46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44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583593" y="1042171"/>
            <a:ext cx="326243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第二点校准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: Rounded Corners 19">
            <a:extLst>
              <a:ext uri="{FF2B5EF4-FFF2-40B4-BE49-F238E27FC236}">
                <a16:creationId xmlns:a16="http://schemas.microsoft.com/office/drawing/2014/main" id="{BFD8B350-3E45-4295-865A-FC7AB2A6E898}"/>
              </a:ext>
            </a:extLst>
          </p:cNvPr>
          <p:cNvSpPr/>
          <p:nvPr/>
        </p:nvSpPr>
        <p:spPr>
          <a:xfrm>
            <a:off x="2557458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: Rounded Corners 19">
            <a:extLst>
              <a:ext uri="{FF2B5EF4-FFF2-40B4-BE49-F238E27FC236}">
                <a16:creationId xmlns:a16="http://schemas.microsoft.com/office/drawing/2014/main" id="{4EBE1F4A-7296-415F-9669-7DA2A4F41216}"/>
              </a:ext>
            </a:extLst>
          </p:cNvPr>
          <p:cNvSpPr/>
          <p:nvPr/>
        </p:nvSpPr>
        <p:spPr>
          <a:xfrm>
            <a:off x="8083716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ACCF5-147B-48FE-A621-1EEFC7738E30}"/>
              </a:ext>
            </a:extLst>
          </p:cNvPr>
          <p:cNvSpPr txBox="1"/>
          <p:nvPr/>
        </p:nvSpPr>
        <p:spPr>
          <a:xfrm>
            <a:off x="2614911" y="2251448"/>
            <a:ext cx="719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请插入传感器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NIST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Standard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缓冲溶液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FE30F-981E-4F8E-9783-E70019CC1E1B}"/>
              </a:ext>
            </a:extLst>
          </p:cNvPr>
          <p:cNvSpPr txBox="1"/>
          <p:nvPr/>
        </p:nvSpPr>
        <p:spPr>
          <a:xfrm>
            <a:off x="3380168" y="3100269"/>
            <a:ext cx="5669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pH1.68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pH4.01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pH6.87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pH9.18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pH12.45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483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583593" y="1042171"/>
            <a:ext cx="326243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第二点校准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9D954-70FA-46AF-84D1-E180BF116227}"/>
              </a:ext>
            </a:extLst>
          </p:cNvPr>
          <p:cNvSpPr txBox="1"/>
          <p:nvPr/>
        </p:nvSpPr>
        <p:spPr>
          <a:xfrm>
            <a:off x="3261774" y="2104103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pH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电位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(mV):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32FBC5-75EB-46D7-950C-577848931DA2}"/>
              </a:ext>
            </a:extLst>
          </p:cNvPr>
          <p:cNvSpPr txBox="1"/>
          <p:nvPr/>
        </p:nvSpPr>
        <p:spPr>
          <a:xfrm>
            <a:off x="3261774" y="2755905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温   度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℃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E8A8B1-037B-4C4A-84A1-090D5DB313BA}"/>
              </a:ext>
            </a:extLst>
          </p:cNvPr>
          <p:cNvSpPr txBox="1"/>
          <p:nvPr/>
        </p:nvSpPr>
        <p:spPr>
          <a:xfrm>
            <a:off x="3261774" y="3395922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安顿时间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(s):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79DF03-821C-4016-82D0-4EE4FA97D409}"/>
              </a:ext>
            </a:extLst>
          </p:cNvPr>
          <p:cNvSpPr txBox="1"/>
          <p:nvPr/>
        </p:nvSpPr>
        <p:spPr>
          <a:xfrm>
            <a:off x="3062796" y="4044983"/>
            <a:ext cx="2663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趋势检查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(pH):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11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583593" y="1042171"/>
            <a:ext cx="326243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第二点校准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4B9433-E7E6-4AE1-B938-9CBBA0A1B309}"/>
              </a:ext>
            </a:extLst>
          </p:cNvPr>
          <p:cNvSpPr txBox="1"/>
          <p:nvPr/>
        </p:nvSpPr>
        <p:spPr>
          <a:xfrm>
            <a:off x="3261774" y="2104103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pH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电位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(mV):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45653-E0CE-45CE-8A56-9BBB19B78574}"/>
              </a:ext>
            </a:extLst>
          </p:cNvPr>
          <p:cNvSpPr txBox="1"/>
          <p:nvPr/>
        </p:nvSpPr>
        <p:spPr>
          <a:xfrm>
            <a:off x="3261774" y="2755905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温   度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℃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5F832B-A498-4BD8-AB9C-C61601ABB58D}"/>
              </a:ext>
            </a:extLst>
          </p:cNvPr>
          <p:cNvSpPr txBox="1"/>
          <p:nvPr/>
        </p:nvSpPr>
        <p:spPr>
          <a:xfrm>
            <a:off x="3261774" y="3395922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安顿时间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(s):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CBA45-9164-4FD9-91F0-93F186C9E7CC}"/>
              </a:ext>
            </a:extLst>
          </p:cNvPr>
          <p:cNvSpPr txBox="1"/>
          <p:nvPr/>
        </p:nvSpPr>
        <p:spPr>
          <a:xfrm>
            <a:off x="3062796" y="4044983"/>
            <a:ext cx="2663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趋势检查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(pH):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: Rounded Corners 19">
            <a:extLst>
              <a:ext uri="{FF2B5EF4-FFF2-40B4-BE49-F238E27FC236}">
                <a16:creationId xmlns:a16="http://schemas.microsoft.com/office/drawing/2014/main" id="{C9B909D5-90A4-4124-95E3-911E27013924}"/>
              </a:ext>
            </a:extLst>
          </p:cNvPr>
          <p:cNvSpPr/>
          <p:nvPr/>
        </p:nvSpPr>
        <p:spPr>
          <a:xfrm>
            <a:off x="2557458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: Rounded Corners 19">
            <a:extLst>
              <a:ext uri="{FF2B5EF4-FFF2-40B4-BE49-F238E27FC236}">
                <a16:creationId xmlns:a16="http://schemas.microsoft.com/office/drawing/2014/main" id="{C4B00EDF-C08E-40E8-A90F-08B1790A3CE1}"/>
              </a:ext>
            </a:extLst>
          </p:cNvPr>
          <p:cNvSpPr/>
          <p:nvPr/>
        </p:nvSpPr>
        <p:spPr>
          <a:xfrm>
            <a:off x="8541354" y="4911458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5029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583593" y="1042171"/>
            <a:ext cx="326243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第二点校准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: Rounded Corners 19">
            <a:extLst>
              <a:ext uri="{FF2B5EF4-FFF2-40B4-BE49-F238E27FC236}">
                <a16:creationId xmlns:a16="http://schemas.microsoft.com/office/drawing/2014/main" id="{BFD8B350-3E45-4295-865A-FC7AB2A6E898}"/>
              </a:ext>
            </a:extLst>
          </p:cNvPr>
          <p:cNvSpPr/>
          <p:nvPr/>
        </p:nvSpPr>
        <p:spPr>
          <a:xfrm>
            <a:off x="2557458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: Rounded Corners 19">
            <a:extLst>
              <a:ext uri="{FF2B5EF4-FFF2-40B4-BE49-F238E27FC236}">
                <a16:creationId xmlns:a16="http://schemas.microsoft.com/office/drawing/2014/main" id="{4EBE1F4A-7296-415F-9669-7DA2A4F41216}"/>
              </a:ext>
            </a:extLst>
          </p:cNvPr>
          <p:cNvSpPr/>
          <p:nvPr/>
        </p:nvSpPr>
        <p:spPr>
          <a:xfrm>
            <a:off x="8083716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47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5147840" y="1042171"/>
            <a:ext cx="213391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pH</a:t>
            </a:r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70E3739A-BFD2-469D-9485-E0717BD24377}"/>
              </a:ext>
            </a:extLst>
          </p:cNvPr>
          <p:cNvSpPr/>
          <p:nvPr/>
        </p:nvSpPr>
        <p:spPr>
          <a:xfrm>
            <a:off x="5067985" y="3409997"/>
            <a:ext cx="2220480" cy="799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F19DD-33F7-40F1-9AB3-3C893931B122}"/>
              </a:ext>
            </a:extLst>
          </p:cNvPr>
          <p:cNvSpPr txBox="1"/>
          <p:nvPr/>
        </p:nvSpPr>
        <p:spPr>
          <a:xfrm>
            <a:off x="4681775" y="4349266"/>
            <a:ext cx="313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请输入当前样品数据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17CC78-9C15-493D-9E57-FDB471A7CB8F}"/>
              </a:ext>
            </a:extLst>
          </p:cNvPr>
          <p:cNvSpPr txBox="1"/>
          <p:nvPr/>
        </p:nvSpPr>
        <p:spPr>
          <a:xfrm>
            <a:off x="7764762" y="2510671"/>
            <a:ext cx="978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pH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: Rounded Corners 19">
            <a:extLst>
              <a:ext uri="{FF2B5EF4-FFF2-40B4-BE49-F238E27FC236}">
                <a16:creationId xmlns:a16="http://schemas.microsoft.com/office/drawing/2014/main" id="{C590B145-FB27-4992-A457-7FAF7434D10F}"/>
              </a:ext>
            </a:extLst>
          </p:cNvPr>
          <p:cNvSpPr/>
          <p:nvPr/>
        </p:nvSpPr>
        <p:spPr>
          <a:xfrm>
            <a:off x="2557458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: Rounded Corners 19">
            <a:extLst>
              <a:ext uri="{FF2B5EF4-FFF2-40B4-BE49-F238E27FC236}">
                <a16:creationId xmlns:a16="http://schemas.microsoft.com/office/drawing/2014/main" id="{5922E9FE-CFA6-4B9B-8FB4-C9B01AE59781}"/>
              </a:ext>
            </a:extLst>
          </p:cNvPr>
          <p:cNvSpPr/>
          <p:nvPr/>
        </p:nvSpPr>
        <p:spPr>
          <a:xfrm>
            <a:off x="8541354" y="4911458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确认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532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961892" y="1042171"/>
            <a:ext cx="250581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ORP</a:t>
            </a:r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70E3739A-BFD2-469D-9485-E0717BD24377}"/>
              </a:ext>
            </a:extLst>
          </p:cNvPr>
          <p:cNvSpPr/>
          <p:nvPr/>
        </p:nvSpPr>
        <p:spPr>
          <a:xfrm>
            <a:off x="5067985" y="3409997"/>
            <a:ext cx="2220480" cy="799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F19DD-33F7-40F1-9AB3-3C893931B122}"/>
              </a:ext>
            </a:extLst>
          </p:cNvPr>
          <p:cNvSpPr txBox="1"/>
          <p:nvPr/>
        </p:nvSpPr>
        <p:spPr>
          <a:xfrm>
            <a:off x="4681775" y="4349266"/>
            <a:ext cx="313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请输入样品标准数值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17CC78-9C15-493D-9E57-FDB471A7CB8F}"/>
              </a:ext>
            </a:extLst>
          </p:cNvPr>
          <p:cNvSpPr txBox="1"/>
          <p:nvPr/>
        </p:nvSpPr>
        <p:spPr>
          <a:xfrm>
            <a:off x="7764762" y="2510671"/>
            <a:ext cx="978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mV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: Rounded Corners 19">
            <a:extLst>
              <a:ext uri="{FF2B5EF4-FFF2-40B4-BE49-F238E27FC236}">
                <a16:creationId xmlns:a16="http://schemas.microsoft.com/office/drawing/2014/main" id="{C590B145-FB27-4992-A457-7FAF7434D10F}"/>
              </a:ext>
            </a:extLst>
          </p:cNvPr>
          <p:cNvSpPr/>
          <p:nvPr/>
        </p:nvSpPr>
        <p:spPr>
          <a:xfrm>
            <a:off x="2557458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: Rounded Corners 19">
            <a:extLst>
              <a:ext uri="{FF2B5EF4-FFF2-40B4-BE49-F238E27FC236}">
                <a16:creationId xmlns:a16="http://schemas.microsoft.com/office/drawing/2014/main" id="{5922E9FE-CFA6-4B9B-8FB4-C9B01AE59781}"/>
              </a:ext>
            </a:extLst>
          </p:cNvPr>
          <p:cNvSpPr/>
          <p:nvPr/>
        </p:nvSpPr>
        <p:spPr>
          <a:xfrm>
            <a:off x="8541354" y="4911458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确认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569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335119" y="1042171"/>
            <a:ext cx="37593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ORP</a:t>
            </a:r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校准结果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F19DD-33F7-40F1-9AB3-3C893931B122}"/>
              </a:ext>
            </a:extLst>
          </p:cNvPr>
          <p:cNvSpPr txBox="1"/>
          <p:nvPr/>
        </p:nvSpPr>
        <p:spPr>
          <a:xfrm>
            <a:off x="3344003" y="3445466"/>
            <a:ext cx="1509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最后校准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: Rounded Corners 19">
            <a:extLst>
              <a:ext uri="{FF2B5EF4-FFF2-40B4-BE49-F238E27FC236}">
                <a16:creationId xmlns:a16="http://schemas.microsoft.com/office/drawing/2014/main" id="{5922E9FE-CFA6-4B9B-8FB4-C9B01AE59781}"/>
              </a:ext>
            </a:extLst>
          </p:cNvPr>
          <p:cNvSpPr/>
          <p:nvPr/>
        </p:nvSpPr>
        <p:spPr>
          <a:xfrm>
            <a:off x="8541354" y="4911458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E910-5AD0-4353-8EC4-9DA06F23AA3B}"/>
              </a:ext>
            </a:extLst>
          </p:cNvPr>
          <p:cNvSpPr txBox="1"/>
          <p:nvPr/>
        </p:nvSpPr>
        <p:spPr>
          <a:xfrm>
            <a:off x="2882340" y="2428484"/>
            <a:ext cx="1971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ORP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抵消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(mV):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01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5506914" y="1042171"/>
            <a:ext cx="14157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: Rounded Corners 19">
            <a:extLst>
              <a:ext uri="{FF2B5EF4-FFF2-40B4-BE49-F238E27FC236}">
                <a16:creationId xmlns:a16="http://schemas.microsoft.com/office/drawing/2014/main" id="{4A0F3375-010F-4D12-8046-DF0638873952}"/>
              </a:ext>
            </a:extLst>
          </p:cNvPr>
          <p:cNvSpPr/>
          <p:nvPr/>
        </p:nvSpPr>
        <p:spPr>
          <a:xfrm>
            <a:off x="2557458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: Rounded Corners 19">
            <a:extLst>
              <a:ext uri="{FF2B5EF4-FFF2-40B4-BE49-F238E27FC236}">
                <a16:creationId xmlns:a16="http://schemas.microsoft.com/office/drawing/2014/main" id="{0FEF7812-33E1-4279-9B09-5D2A695BC1A5}"/>
              </a:ext>
            </a:extLst>
          </p:cNvPr>
          <p:cNvSpPr/>
          <p:nvPr/>
        </p:nvSpPr>
        <p:spPr>
          <a:xfrm>
            <a:off x="8541354" y="4911458"/>
            <a:ext cx="1443749" cy="680791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保存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072D78-8720-4502-A557-FE394F919CAA}"/>
              </a:ext>
            </a:extLst>
          </p:cNvPr>
          <p:cNvSpPr/>
          <p:nvPr/>
        </p:nvSpPr>
        <p:spPr>
          <a:xfrm>
            <a:off x="6781477" y="2979347"/>
            <a:ext cx="1761178" cy="94427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</a:rPr>
              <a:t>温度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B84D0D-D4A4-441E-A161-6E033B64D28B}"/>
              </a:ext>
            </a:extLst>
          </p:cNvPr>
          <p:cNvSpPr/>
          <p:nvPr/>
        </p:nvSpPr>
        <p:spPr>
          <a:xfrm>
            <a:off x="3791567" y="2979347"/>
            <a:ext cx="1761178" cy="944276"/>
          </a:xfrm>
          <a:prstGeom prst="roundRect">
            <a:avLst/>
          </a:prstGeom>
          <a:solidFill>
            <a:srgbClr val="25FB2A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</a:rPr>
              <a:t>ORP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553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31" name="Rectangle: Rounded Corners 19">
            <a:extLst>
              <a:ext uri="{FF2B5EF4-FFF2-40B4-BE49-F238E27FC236}">
                <a16:creationId xmlns:a16="http://schemas.microsoft.com/office/drawing/2014/main" id="{E257AE31-F10B-4F14-B43B-15C16112FC5A}"/>
              </a:ext>
            </a:extLst>
          </p:cNvPr>
          <p:cNvSpPr/>
          <p:nvPr/>
        </p:nvSpPr>
        <p:spPr>
          <a:xfrm>
            <a:off x="2709858" y="4866906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6669" y="2397959"/>
            <a:ext cx="44633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错误（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 1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温度不稳定！</a:t>
            </a:r>
            <a:b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请检查温度传感器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以及相关设备</a:t>
            </a: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7E36DA0B-3740-4401-B135-B6CAF766D4D8}"/>
              </a:ext>
            </a:extLst>
          </p:cNvPr>
          <p:cNvSpPr/>
          <p:nvPr/>
        </p:nvSpPr>
        <p:spPr>
          <a:xfrm>
            <a:off x="4357428" y="1390119"/>
            <a:ext cx="3583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    点校准</a:t>
            </a:r>
            <a:endParaRPr lang="zh-CN" altLang="en-US" sz="54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0634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31" name="Rectangle: Rounded Corners 19">
            <a:extLst>
              <a:ext uri="{FF2B5EF4-FFF2-40B4-BE49-F238E27FC236}">
                <a16:creationId xmlns:a16="http://schemas.microsoft.com/office/drawing/2014/main" id="{E257AE31-F10B-4F14-B43B-15C16112FC5A}"/>
              </a:ext>
            </a:extLst>
          </p:cNvPr>
          <p:cNvSpPr/>
          <p:nvPr/>
        </p:nvSpPr>
        <p:spPr>
          <a:xfrm>
            <a:off x="2709858" y="4866906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6669" y="2397959"/>
            <a:ext cx="44633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错误（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 2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温度超限！</a:t>
            </a:r>
            <a:b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请检查温度传感器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以及相关设备</a:t>
            </a: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7E36DA0B-3740-4401-B135-B6CAF766D4D8}"/>
              </a:ext>
            </a:extLst>
          </p:cNvPr>
          <p:cNvSpPr/>
          <p:nvPr/>
        </p:nvSpPr>
        <p:spPr>
          <a:xfrm>
            <a:off x="4357428" y="1390119"/>
            <a:ext cx="3583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    点校准</a:t>
            </a:r>
            <a:endParaRPr lang="zh-CN" altLang="en-US" sz="54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560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31" name="Rectangle: Rounded Corners 19">
            <a:extLst>
              <a:ext uri="{FF2B5EF4-FFF2-40B4-BE49-F238E27FC236}">
                <a16:creationId xmlns:a16="http://schemas.microsoft.com/office/drawing/2014/main" id="{E257AE31-F10B-4F14-B43B-15C16112FC5A}"/>
              </a:ext>
            </a:extLst>
          </p:cNvPr>
          <p:cNvSpPr/>
          <p:nvPr/>
        </p:nvSpPr>
        <p:spPr>
          <a:xfrm>
            <a:off x="2709858" y="4866906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40737" y="2397959"/>
            <a:ext cx="44633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错误（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 3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电位不稳定！</a:t>
            </a:r>
            <a:b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无法识别缓冲溶液，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请检查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pH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传感器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或更换缓冲溶液。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55B66A6C-B50F-4E9F-BF35-201E02B41EAD}"/>
              </a:ext>
            </a:extLst>
          </p:cNvPr>
          <p:cNvSpPr/>
          <p:nvPr/>
        </p:nvSpPr>
        <p:spPr>
          <a:xfrm>
            <a:off x="4357428" y="1390119"/>
            <a:ext cx="3583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    点校准</a:t>
            </a:r>
            <a:endParaRPr lang="zh-CN" altLang="en-US" sz="54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6295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31" name="Rectangle: Rounded Corners 19">
            <a:extLst>
              <a:ext uri="{FF2B5EF4-FFF2-40B4-BE49-F238E27FC236}">
                <a16:creationId xmlns:a16="http://schemas.microsoft.com/office/drawing/2014/main" id="{E257AE31-F10B-4F14-B43B-15C16112FC5A}"/>
              </a:ext>
            </a:extLst>
          </p:cNvPr>
          <p:cNvSpPr/>
          <p:nvPr/>
        </p:nvSpPr>
        <p:spPr>
          <a:xfrm>
            <a:off x="2709858" y="4866906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40737" y="2397959"/>
            <a:ext cx="44633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错误（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 4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电位超限！</a:t>
            </a:r>
            <a:b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无法识别缓冲溶液，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请检查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pH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传感器或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更换缓冲溶液。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55B66A6C-B50F-4E9F-BF35-201E02B41EAD}"/>
              </a:ext>
            </a:extLst>
          </p:cNvPr>
          <p:cNvSpPr/>
          <p:nvPr/>
        </p:nvSpPr>
        <p:spPr>
          <a:xfrm>
            <a:off x="4357428" y="1390119"/>
            <a:ext cx="3583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    点校准</a:t>
            </a:r>
            <a:endParaRPr lang="zh-CN" altLang="en-US" sz="54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6145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31" name="Rectangle: Rounded Corners 19">
            <a:extLst>
              <a:ext uri="{FF2B5EF4-FFF2-40B4-BE49-F238E27FC236}">
                <a16:creationId xmlns:a16="http://schemas.microsoft.com/office/drawing/2014/main" id="{E257AE31-F10B-4F14-B43B-15C16112FC5A}"/>
              </a:ext>
            </a:extLst>
          </p:cNvPr>
          <p:cNvSpPr/>
          <p:nvPr/>
        </p:nvSpPr>
        <p:spPr>
          <a:xfrm>
            <a:off x="2709858" y="4866906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41741" y="2454231"/>
            <a:ext cx="54696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错误（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 5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斜率超限！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请检查相关设备以及缓冲溶液，重新校准。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89D88BD6-3FDA-4A95-A538-D175E1920DAE}"/>
              </a:ext>
            </a:extLst>
          </p:cNvPr>
          <p:cNvSpPr/>
          <p:nvPr/>
        </p:nvSpPr>
        <p:spPr>
          <a:xfrm>
            <a:off x="4357428" y="1390119"/>
            <a:ext cx="3583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    点校准</a:t>
            </a:r>
            <a:endParaRPr lang="zh-CN" altLang="en-US" sz="54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4818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F92F2BC4-474F-41DE-A56F-3734AE003929}"/>
              </a:ext>
            </a:extLst>
          </p:cNvPr>
          <p:cNvSpPr/>
          <p:nvPr/>
        </p:nvSpPr>
        <p:spPr>
          <a:xfrm>
            <a:off x="2709858" y="4923178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6245AF-2D8B-4373-B65D-7397C55459E0}"/>
              </a:ext>
            </a:extLst>
          </p:cNvPr>
          <p:cNvSpPr/>
          <p:nvPr/>
        </p:nvSpPr>
        <p:spPr>
          <a:xfrm>
            <a:off x="8541354" y="4953662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5C9CE742-EDFA-45DE-834B-F525FAE6AEB2}"/>
              </a:ext>
            </a:extLst>
          </p:cNvPr>
          <p:cNvSpPr/>
          <p:nvPr/>
        </p:nvSpPr>
        <p:spPr>
          <a:xfrm>
            <a:off x="5172859" y="2657429"/>
            <a:ext cx="1730327" cy="799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76CBFE-F0C7-4FE2-BA0B-18B049B31DF0}"/>
              </a:ext>
            </a:extLst>
          </p:cNvPr>
          <p:cNvSpPr txBox="1"/>
          <p:nvPr/>
        </p:nvSpPr>
        <p:spPr>
          <a:xfrm>
            <a:off x="4410233" y="3627238"/>
            <a:ext cx="3439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请输入第 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点参考值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768D59-268E-475B-87F3-8DCAF1CEB8F4}"/>
              </a:ext>
            </a:extLst>
          </p:cNvPr>
          <p:cNvSpPr txBox="1"/>
          <p:nvPr/>
        </p:nvSpPr>
        <p:spPr>
          <a:xfrm>
            <a:off x="7039744" y="2808342"/>
            <a:ext cx="1217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mV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矩形 7">
            <a:extLst>
              <a:ext uri="{FF2B5EF4-FFF2-40B4-BE49-F238E27FC236}">
                <a16:creationId xmlns:a16="http://schemas.microsoft.com/office/drawing/2014/main" id="{1A1CD6A9-8BAA-479C-B36A-EAC27AE5F350}"/>
              </a:ext>
            </a:extLst>
          </p:cNvPr>
          <p:cNvSpPr/>
          <p:nvPr/>
        </p:nvSpPr>
        <p:spPr>
          <a:xfrm>
            <a:off x="3799190" y="1020359"/>
            <a:ext cx="48093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    点</a:t>
            </a:r>
            <a:r>
              <a:rPr lang="en-US" altLang="zh-CN" sz="54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ORP</a:t>
            </a:r>
            <a:r>
              <a:rPr lang="zh-CN" altLang="en-US" sz="54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标定</a:t>
            </a:r>
          </a:p>
        </p:txBody>
      </p:sp>
    </p:spTree>
    <p:extLst>
      <p:ext uri="{BB962C8B-B14F-4D97-AF65-F5344CB8AC3E}">
        <p14:creationId xmlns:p14="http://schemas.microsoft.com/office/powerpoint/2010/main" val="617205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4" name="矩形 7">
            <a:extLst>
              <a:ext uri="{FF2B5EF4-FFF2-40B4-BE49-F238E27FC236}">
                <a16:creationId xmlns:a16="http://schemas.microsoft.com/office/drawing/2014/main" id="{F2AC7446-D603-4AF2-B211-52BA25B1E617}"/>
              </a:ext>
            </a:extLst>
          </p:cNvPr>
          <p:cNvSpPr/>
          <p:nvPr/>
        </p:nvSpPr>
        <p:spPr>
          <a:xfrm>
            <a:off x="3799190" y="1020359"/>
            <a:ext cx="48093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    点</a:t>
            </a:r>
            <a:r>
              <a:rPr lang="en-US" altLang="zh-CN" sz="54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ORP</a:t>
            </a:r>
            <a:r>
              <a:rPr lang="zh-CN" altLang="en-US" sz="54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标定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768D59-268E-475B-87F3-8DCAF1CEB8F4}"/>
              </a:ext>
            </a:extLst>
          </p:cNvPr>
          <p:cNvSpPr txBox="1"/>
          <p:nvPr/>
        </p:nvSpPr>
        <p:spPr>
          <a:xfrm>
            <a:off x="7409923" y="2955574"/>
            <a:ext cx="1213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mV</a:t>
            </a:r>
            <a:endParaRPr lang="zh-CN" altLang="en-US" sz="44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FCB75A19-CD1E-4B10-A7DA-96D263D2B509}"/>
              </a:ext>
            </a:extLst>
          </p:cNvPr>
          <p:cNvSpPr/>
          <p:nvPr/>
        </p:nvSpPr>
        <p:spPr>
          <a:xfrm>
            <a:off x="4970903" y="2795418"/>
            <a:ext cx="2240815" cy="10845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71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F92F2BC4-474F-41DE-A56F-3734AE003929}"/>
              </a:ext>
            </a:extLst>
          </p:cNvPr>
          <p:cNvSpPr/>
          <p:nvPr/>
        </p:nvSpPr>
        <p:spPr>
          <a:xfrm>
            <a:off x="2709858" y="4923178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5C9CE742-EDFA-45DE-834B-F525FAE6AEB2}"/>
              </a:ext>
            </a:extLst>
          </p:cNvPr>
          <p:cNvSpPr/>
          <p:nvPr/>
        </p:nvSpPr>
        <p:spPr>
          <a:xfrm>
            <a:off x="5172859" y="2657429"/>
            <a:ext cx="1730327" cy="799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768D59-268E-475B-87F3-8DCAF1CEB8F4}"/>
              </a:ext>
            </a:extLst>
          </p:cNvPr>
          <p:cNvSpPr txBox="1"/>
          <p:nvPr/>
        </p:nvSpPr>
        <p:spPr>
          <a:xfrm>
            <a:off x="7039744" y="2808342"/>
            <a:ext cx="1217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mV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矩形 7">
            <a:extLst>
              <a:ext uri="{FF2B5EF4-FFF2-40B4-BE49-F238E27FC236}">
                <a16:creationId xmlns:a16="http://schemas.microsoft.com/office/drawing/2014/main" id="{1A1CD6A9-8BAA-479C-B36A-EAC27AE5F350}"/>
              </a:ext>
            </a:extLst>
          </p:cNvPr>
          <p:cNvSpPr/>
          <p:nvPr/>
        </p:nvSpPr>
        <p:spPr>
          <a:xfrm>
            <a:off x="3799190" y="1020359"/>
            <a:ext cx="48093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    点</a:t>
            </a:r>
            <a:r>
              <a:rPr lang="en-US" altLang="zh-CN" sz="54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ORP</a:t>
            </a:r>
            <a:r>
              <a:rPr lang="zh-CN" altLang="en-US" sz="54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标定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02A1AF-2901-453B-9CDF-0DD028F3FD12}"/>
              </a:ext>
            </a:extLst>
          </p:cNvPr>
          <p:cNvSpPr/>
          <p:nvPr/>
        </p:nvSpPr>
        <p:spPr>
          <a:xfrm>
            <a:off x="8541354" y="4939594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4AD3D7-5444-4AA2-8BB6-40DCEA11F0DC}"/>
              </a:ext>
            </a:extLst>
          </p:cNvPr>
          <p:cNvSpPr txBox="1"/>
          <p:nvPr/>
        </p:nvSpPr>
        <p:spPr>
          <a:xfrm>
            <a:off x="4410233" y="3627238"/>
            <a:ext cx="3439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请输入第 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点参考值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</a:p>
        </p:txBody>
      </p:sp>
    </p:spTree>
    <p:extLst>
      <p:ext uri="{BB962C8B-B14F-4D97-AF65-F5344CB8AC3E}">
        <p14:creationId xmlns:p14="http://schemas.microsoft.com/office/powerpoint/2010/main" val="2329261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4" name="矩形 7">
            <a:extLst>
              <a:ext uri="{FF2B5EF4-FFF2-40B4-BE49-F238E27FC236}">
                <a16:creationId xmlns:a16="http://schemas.microsoft.com/office/drawing/2014/main" id="{F2AC7446-D603-4AF2-B211-52BA25B1E617}"/>
              </a:ext>
            </a:extLst>
          </p:cNvPr>
          <p:cNvSpPr/>
          <p:nvPr/>
        </p:nvSpPr>
        <p:spPr>
          <a:xfrm>
            <a:off x="3799190" y="1020359"/>
            <a:ext cx="48093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    点</a:t>
            </a:r>
            <a:r>
              <a:rPr lang="en-US" altLang="zh-CN" sz="54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ORP</a:t>
            </a:r>
            <a:r>
              <a:rPr lang="zh-CN" altLang="en-US" sz="54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标定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768D59-268E-475B-87F3-8DCAF1CEB8F4}"/>
              </a:ext>
            </a:extLst>
          </p:cNvPr>
          <p:cNvSpPr txBox="1"/>
          <p:nvPr/>
        </p:nvSpPr>
        <p:spPr>
          <a:xfrm>
            <a:off x="7409923" y="2955574"/>
            <a:ext cx="1213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mV</a:t>
            </a:r>
            <a:endParaRPr lang="zh-CN" altLang="en-US" sz="44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FCB75A19-CD1E-4B10-A7DA-96D263D2B509}"/>
              </a:ext>
            </a:extLst>
          </p:cNvPr>
          <p:cNvSpPr/>
          <p:nvPr/>
        </p:nvSpPr>
        <p:spPr>
          <a:xfrm>
            <a:off x="4970903" y="2795418"/>
            <a:ext cx="2240815" cy="10845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8503F1-09C5-4724-990E-EA6C77E444DE}"/>
              </a:ext>
            </a:extLst>
          </p:cNvPr>
          <p:cNvSpPr/>
          <p:nvPr/>
        </p:nvSpPr>
        <p:spPr>
          <a:xfrm>
            <a:off x="8541354" y="4939594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73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Rectangle 23">
            <a:extLst>
              <a:ext uri="{FF2B5EF4-FFF2-40B4-BE49-F238E27FC236}">
                <a16:creationId xmlns:a16="http://schemas.microsoft.com/office/drawing/2014/main" id="{5C9CE742-EDFA-45DE-834B-F525FAE6AEB2}"/>
              </a:ext>
            </a:extLst>
          </p:cNvPr>
          <p:cNvSpPr/>
          <p:nvPr/>
        </p:nvSpPr>
        <p:spPr>
          <a:xfrm>
            <a:off x="5172859" y="2657429"/>
            <a:ext cx="1730327" cy="799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76CBFE-F0C7-4FE2-BA0B-18B049B31DF0}"/>
              </a:ext>
            </a:extLst>
          </p:cNvPr>
          <p:cNvSpPr txBox="1"/>
          <p:nvPr/>
        </p:nvSpPr>
        <p:spPr>
          <a:xfrm>
            <a:off x="4593116" y="3627238"/>
            <a:ext cx="3664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请输入第 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点参考值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开始</a:t>
            </a:r>
          </a:p>
        </p:txBody>
      </p:sp>
      <p:sp>
        <p:nvSpPr>
          <p:cNvPr id="13" name="矩形 7">
            <a:extLst>
              <a:ext uri="{FF2B5EF4-FFF2-40B4-BE49-F238E27FC236}">
                <a16:creationId xmlns:a16="http://schemas.microsoft.com/office/drawing/2014/main" id="{1A1CD6A9-8BAA-479C-B36A-EAC27AE5F350}"/>
              </a:ext>
            </a:extLst>
          </p:cNvPr>
          <p:cNvSpPr/>
          <p:nvPr/>
        </p:nvSpPr>
        <p:spPr>
          <a:xfrm>
            <a:off x="3621365" y="1020359"/>
            <a:ext cx="49680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    点温度</a:t>
            </a:r>
            <a:r>
              <a:rPr lang="zh-CN" altLang="en-US" sz="54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标定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73819-1717-422D-9BB9-A479C9BA05B9}"/>
              </a:ext>
            </a:extLst>
          </p:cNvPr>
          <p:cNvSpPr txBox="1"/>
          <p:nvPr/>
        </p:nvSpPr>
        <p:spPr>
          <a:xfrm>
            <a:off x="7081948" y="2807882"/>
            <a:ext cx="978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32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Ω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Rectangle: Rounded Corners 19">
            <a:extLst>
              <a:ext uri="{FF2B5EF4-FFF2-40B4-BE49-F238E27FC236}">
                <a16:creationId xmlns:a16="http://schemas.microsoft.com/office/drawing/2014/main" id="{45FAE90F-E5E5-4B18-9506-CF269CD1605B}"/>
              </a:ext>
            </a:extLst>
          </p:cNvPr>
          <p:cNvSpPr/>
          <p:nvPr/>
        </p:nvSpPr>
        <p:spPr>
          <a:xfrm>
            <a:off x="2709858" y="4923178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24E1B1-E00C-4B4C-8770-56882251C034}"/>
              </a:ext>
            </a:extLst>
          </p:cNvPr>
          <p:cNvSpPr/>
          <p:nvPr/>
        </p:nvSpPr>
        <p:spPr>
          <a:xfrm>
            <a:off x="8541354" y="4953662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25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346341" y="1042171"/>
            <a:ext cx="373692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ORP</a:t>
            </a:r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样品校准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70E3739A-BFD2-469D-9485-E0717BD24377}"/>
              </a:ext>
            </a:extLst>
          </p:cNvPr>
          <p:cNvSpPr/>
          <p:nvPr/>
        </p:nvSpPr>
        <p:spPr>
          <a:xfrm>
            <a:off x="5207885" y="3409997"/>
            <a:ext cx="1730327" cy="799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F19DD-33F7-40F1-9AB3-3C893931B122}"/>
              </a:ext>
            </a:extLst>
          </p:cNvPr>
          <p:cNvSpPr txBox="1"/>
          <p:nvPr/>
        </p:nvSpPr>
        <p:spPr>
          <a:xfrm>
            <a:off x="4933565" y="4349266"/>
            <a:ext cx="2646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请输入偏差阀值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17CC78-9C15-493D-9E57-FDB471A7CB8F}"/>
              </a:ext>
            </a:extLst>
          </p:cNvPr>
          <p:cNvSpPr txBox="1"/>
          <p:nvPr/>
        </p:nvSpPr>
        <p:spPr>
          <a:xfrm>
            <a:off x="7091022" y="2510671"/>
            <a:ext cx="978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mV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: Rounded Corners 19">
            <a:extLst>
              <a:ext uri="{FF2B5EF4-FFF2-40B4-BE49-F238E27FC236}">
                <a16:creationId xmlns:a16="http://schemas.microsoft.com/office/drawing/2014/main" id="{B6D43AB6-6252-4A66-86BB-B149DC80F2BF}"/>
              </a:ext>
            </a:extLst>
          </p:cNvPr>
          <p:cNvSpPr/>
          <p:nvPr/>
        </p:nvSpPr>
        <p:spPr>
          <a:xfrm>
            <a:off x="2557458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: Rounded Corners 19">
            <a:extLst>
              <a:ext uri="{FF2B5EF4-FFF2-40B4-BE49-F238E27FC236}">
                <a16:creationId xmlns:a16="http://schemas.microsoft.com/office/drawing/2014/main" id="{7CC0A829-93D7-4023-B60E-1C4598A91F0E}"/>
              </a:ext>
            </a:extLst>
          </p:cNvPr>
          <p:cNvSpPr/>
          <p:nvPr/>
        </p:nvSpPr>
        <p:spPr>
          <a:xfrm>
            <a:off x="8541354" y="4911458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确认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996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2" name="Rectangle 23">
            <a:extLst>
              <a:ext uri="{FF2B5EF4-FFF2-40B4-BE49-F238E27FC236}">
                <a16:creationId xmlns:a16="http://schemas.microsoft.com/office/drawing/2014/main" id="{FCB75A19-CD1E-4B10-A7DA-96D263D2B509}"/>
              </a:ext>
            </a:extLst>
          </p:cNvPr>
          <p:cNvSpPr/>
          <p:nvPr/>
        </p:nvSpPr>
        <p:spPr>
          <a:xfrm>
            <a:off x="4970903" y="2795418"/>
            <a:ext cx="2240815" cy="10845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30B8B21B-77A4-40AF-8152-536446BDFC0C}"/>
              </a:ext>
            </a:extLst>
          </p:cNvPr>
          <p:cNvSpPr/>
          <p:nvPr/>
        </p:nvSpPr>
        <p:spPr>
          <a:xfrm>
            <a:off x="3621365" y="1020359"/>
            <a:ext cx="49680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    点温度</a:t>
            </a:r>
            <a:r>
              <a:rPr lang="zh-CN" altLang="en-US" sz="54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标定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2E0CC4-64FD-466B-9119-FD58A8CA9B07}"/>
              </a:ext>
            </a:extLst>
          </p:cNvPr>
          <p:cNvSpPr txBox="1"/>
          <p:nvPr/>
        </p:nvSpPr>
        <p:spPr>
          <a:xfrm>
            <a:off x="7397551" y="2975733"/>
            <a:ext cx="978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731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64244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Rectangle 23">
            <a:extLst>
              <a:ext uri="{FF2B5EF4-FFF2-40B4-BE49-F238E27FC236}">
                <a16:creationId xmlns:a16="http://schemas.microsoft.com/office/drawing/2014/main" id="{5C9CE742-EDFA-45DE-834B-F525FAE6AEB2}"/>
              </a:ext>
            </a:extLst>
          </p:cNvPr>
          <p:cNvSpPr/>
          <p:nvPr/>
        </p:nvSpPr>
        <p:spPr>
          <a:xfrm>
            <a:off x="5172859" y="2657429"/>
            <a:ext cx="1730327" cy="799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76CBFE-F0C7-4FE2-BA0B-18B049B31DF0}"/>
              </a:ext>
            </a:extLst>
          </p:cNvPr>
          <p:cNvSpPr txBox="1"/>
          <p:nvPr/>
        </p:nvSpPr>
        <p:spPr>
          <a:xfrm>
            <a:off x="4593116" y="3627238"/>
            <a:ext cx="3664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请输入第 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点参考值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开始</a:t>
            </a:r>
          </a:p>
        </p:txBody>
      </p:sp>
      <p:sp>
        <p:nvSpPr>
          <p:cNvPr id="13" name="矩形 7">
            <a:extLst>
              <a:ext uri="{FF2B5EF4-FFF2-40B4-BE49-F238E27FC236}">
                <a16:creationId xmlns:a16="http://schemas.microsoft.com/office/drawing/2014/main" id="{1A1CD6A9-8BAA-479C-B36A-EAC27AE5F350}"/>
              </a:ext>
            </a:extLst>
          </p:cNvPr>
          <p:cNvSpPr/>
          <p:nvPr/>
        </p:nvSpPr>
        <p:spPr>
          <a:xfrm>
            <a:off x="3621365" y="1020359"/>
            <a:ext cx="49680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    点温度</a:t>
            </a:r>
            <a:r>
              <a:rPr lang="zh-CN" altLang="en-US" sz="54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标定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73819-1717-422D-9BB9-A479C9BA05B9}"/>
              </a:ext>
            </a:extLst>
          </p:cNvPr>
          <p:cNvSpPr txBox="1"/>
          <p:nvPr/>
        </p:nvSpPr>
        <p:spPr>
          <a:xfrm>
            <a:off x="7081948" y="2807882"/>
            <a:ext cx="978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32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Ω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Rectangle: Rounded Corners 19">
            <a:extLst>
              <a:ext uri="{FF2B5EF4-FFF2-40B4-BE49-F238E27FC236}">
                <a16:creationId xmlns:a16="http://schemas.microsoft.com/office/drawing/2014/main" id="{45FAE90F-E5E5-4B18-9506-CF269CD1605B}"/>
              </a:ext>
            </a:extLst>
          </p:cNvPr>
          <p:cNvSpPr/>
          <p:nvPr/>
        </p:nvSpPr>
        <p:spPr>
          <a:xfrm>
            <a:off x="2709858" y="4923178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24E1B1-E00C-4B4C-8770-56882251C034}"/>
              </a:ext>
            </a:extLst>
          </p:cNvPr>
          <p:cNvSpPr/>
          <p:nvPr/>
        </p:nvSpPr>
        <p:spPr>
          <a:xfrm>
            <a:off x="8541354" y="4953662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511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2" name="Rectangle 23">
            <a:extLst>
              <a:ext uri="{FF2B5EF4-FFF2-40B4-BE49-F238E27FC236}">
                <a16:creationId xmlns:a16="http://schemas.microsoft.com/office/drawing/2014/main" id="{FCB75A19-CD1E-4B10-A7DA-96D263D2B509}"/>
              </a:ext>
            </a:extLst>
          </p:cNvPr>
          <p:cNvSpPr/>
          <p:nvPr/>
        </p:nvSpPr>
        <p:spPr>
          <a:xfrm>
            <a:off x="4970903" y="2795418"/>
            <a:ext cx="2240815" cy="10845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30B8B21B-77A4-40AF-8152-536446BDFC0C}"/>
              </a:ext>
            </a:extLst>
          </p:cNvPr>
          <p:cNvSpPr/>
          <p:nvPr/>
        </p:nvSpPr>
        <p:spPr>
          <a:xfrm>
            <a:off x="3621365" y="1020359"/>
            <a:ext cx="49680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    点温度</a:t>
            </a:r>
            <a:r>
              <a:rPr lang="zh-CN" altLang="en-US" sz="54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标定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2E0CC4-64FD-466B-9119-FD58A8CA9B07}"/>
              </a:ext>
            </a:extLst>
          </p:cNvPr>
          <p:cNvSpPr txBox="1"/>
          <p:nvPr/>
        </p:nvSpPr>
        <p:spPr>
          <a:xfrm>
            <a:off x="7397551" y="2975733"/>
            <a:ext cx="978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BC5F4F-A4B9-49BD-9112-62791ED9219E}"/>
              </a:ext>
            </a:extLst>
          </p:cNvPr>
          <p:cNvSpPr/>
          <p:nvPr/>
        </p:nvSpPr>
        <p:spPr>
          <a:xfrm>
            <a:off x="8541354" y="4953662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253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4" name="矩形 7">
            <a:extLst>
              <a:ext uri="{FF2B5EF4-FFF2-40B4-BE49-F238E27FC236}">
                <a16:creationId xmlns:a16="http://schemas.microsoft.com/office/drawing/2014/main" id="{F2AC7446-D603-4AF2-B211-52BA25B1E617}"/>
              </a:ext>
            </a:extLst>
          </p:cNvPr>
          <p:cNvSpPr/>
          <p:nvPr/>
        </p:nvSpPr>
        <p:spPr>
          <a:xfrm>
            <a:off x="4726527" y="102035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设备地址</a:t>
            </a:r>
            <a:endParaRPr lang="zh-CN" altLang="en-US" sz="5400" b="1" cap="none" spc="0" dirty="0">
              <a:ln w="12700">
                <a:noFill/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id="{1DC1D229-139D-494F-B3ED-B9D5D98D08FA}"/>
              </a:ext>
            </a:extLst>
          </p:cNvPr>
          <p:cNvSpPr/>
          <p:nvPr/>
        </p:nvSpPr>
        <p:spPr>
          <a:xfrm>
            <a:off x="5482350" y="2657429"/>
            <a:ext cx="1340483" cy="799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EF35F2-6236-4FDC-AAF0-89DB2E2018C7}"/>
              </a:ext>
            </a:extLst>
          </p:cNvPr>
          <p:cNvSpPr txBox="1"/>
          <p:nvPr/>
        </p:nvSpPr>
        <p:spPr>
          <a:xfrm>
            <a:off x="4635320" y="3627238"/>
            <a:ext cx="360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1~255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任意数字</a:t>
            </a:r>
          </a:p>
        </p:txBody>
      </p:sp>
      <p:sp>
        <p:nvSpPr>
          <p:cNvPr id="16" name="Rectangle: Rounded Corners 19">
            <a:extLst>
              <a:ext uri="{FF2B5EF4-FFF2-40B4-BE49-F238E27FC236}">
                <a16:creationId xmlns:a16="http://schemas.microsoft.com/office/drawing/2014/main" id="{3F5C07B2-8427-4851-8CFC-B2A2747A7AEA}"/>
              </a:ext>
            </a:extLst>
          </p:cNvPr>
          <p:cNvSpPr/>
          <p:nvPr/>
        </p:nvSpPr>
        <p:spPr>
          <a:xfrm>
            <a:off x="2709858" y="4937246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3FEE71-220B-4139-8FD1-0C4C96152E7B}"/>
              </a:ext>
            </a:extLst>
          </p:cNvPr>
          <p:cNvSpPr/>
          <p:nvPr/>
        </p:nvSpPr>
        <p:spPr>
          <a:xfrm>
            <a:off x="8541354" y="4939594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4809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33" y="1943689"/>
            <a:ext cx="615519" cy="61551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774023"/>
            <a:ext cx="405617" cy="405617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6245AF-2D8B-4373-B65D-7397C55459E0}"/>
              </a:ext>
            </a:extLst>
          </p:cNvPr>
          <p:cNvSpPr/>
          <p:nvPr/>
        </p:nvSpPr>
        <p:spPr>
          <a:xfrm>
            <a:off x="6424747" y="5032451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76CBFE-F0C7-4FE2-BA0B-18B049B31DF0}"/>
              </a:ext>
            </a:extLst>
          </p:cNvPr>
          <p:cNvSpPr txBox="1"/>
          <p:nvPr/>
        </p:nvSpPr>
        <p:spPr>
          <a:xfrm>
            <a:off x="3777190" y="2162600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硬件版本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85CEDB-71DF-4041-883C-6671377425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8" y="2910652"/>
            <a:ext cx="405616" cy="4056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0B5932-F00C-4C7A-A9F1-1BEC4E425201}"/>
              </a:ext>
            </a:extLst>
          </p:cNvPr>
          <p:cNvSpPr txBox="1"/>
          <p:nvPr/>
        </p:nvSpPr>
        <p:spPr>
          <a:xfrm>
            <a:off x="3777190" y="2712919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固件版本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8B8D5F-6542-4DE4-ACDA-1AF8629BF357}"/>
              </a:ext>
            </a:extLst>
          </p:cNvPr>
          <p:cNvSpPr txBox="1"/>
          <p:nvPr/>
        </p:nvSpPr>
        <p:spPr>
          <a:xfrm>
            <a:off x="3777190" y="3264892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序 列 号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4AA1B-34C6-489F-8238-A83B21E96874}"/>
              </a:ext>
            </a:extLst>
          </p:cNvPr>
          <p:cNvSpPr txBox="1"/>
          <p:nvPr/>
        </p:nvSpPr>
        <p:spPr>
          <a:xfrm>
            <a:off x="3777190" y="3788112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厂家编号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88B94-C329-4482-A56D-7F7B7D9EBEC1}"/>
              </a:ext>
            </a:extLst>
          </p:cNvPr>
          <p:cNvSpPr txBox="1"/>
          <p:nvPr/>
        </p:nvSpPr>
        <p:spPr>
          <a:xfrm>
            <a:off x="3777190" y="4330833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产品编号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3A6B753-8BD7-4175-8BDA-684957DA7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78" y="4435452"/>
            <a:ext cx="811331" cy="811331"/>
          </a:xfrm>
          <a:prstGeom prst="rect">
            <a:avLst/>
          </a:prstGeom>
        </p:spPr>
      </p:pic>
      <p:sp>
        <p:nvSpPr>
          <p:cNvPr id="28" name="矩形 7">
            <a:extLst>
              <a:ext uri="{FF2B5EF4-FFF2-40B4-BE49-F238E27FC236}">
                <a16:creationId xmlns:a16="http://schemas.microsoft.com/office/drawing/2014/main" id="{01618286-0736-48D3-A250-54ACC76A58A0}"/>
              </a:ext>
            </a:extLst>
          </p:cNvPr>
          <p:cNvSpPr/>
          <p:nvPr/>
        </p:nvSpPr>
        <p:spPr>
          <a:xfrm>
            <a:off x="4810076" y="1020359"/>
            <a:ext cx="2646878" cy="830997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设备信息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rgbClr val="92D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82113B2-1001-42BC-A84C-EFE704B82AC1}"/>
              </a:ext>
            </a:extLst>
          </p:cNvPr>
          <p:cNvSpPr/>
          <p:nvPr/>
        </p:nvSpPr>
        <p:spPr>
          <a:xfrm>
            <a:off x="8444191" y="503245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下一步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2842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33" y="1943689"/>
            <a:ext cx="615519" cy="61551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774023"/>
            <a:ext cx="405617" cy="405617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6245AF-2D8B-4373-B65D-7397C55459E0}"/>
              </a:ext>
            </a:extLst>
          </p:cNvPr>
          <p:cNvSpPr/>
          <p:nvPr/>
        </p:nvSpPr>
        <p:spPr>
          <a:xfrm>
            <a:off x="6424747" y="5032451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76CBFE-F0C7-4FE2-BA0B-18B049B31DF0}"/>
              </a:ext>
            </a:extLst>
          </p:cNvPr>
          <p:cNvSpPr txBox="1"/>
          <p:nvPr/>
        </p:nvSpPr>
        <p:spPr>
          <a:xfrm>
            <a:off x="3777190" y="2162600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最后校准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85CEDB-71DF-4041-883C-6671377425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8" y="2910652"/>
            <a:ext cx="405616" cy="4056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0B5932-F00C-4C7A-A9F1-1BEC4E425201}"/>
              </a:ext>
            </a:extLst>
          </p:cNvPr>
          <p:cNvSpPr txBox="1"/>
          <p:nvPr/>
        </p:nvSpPr>
        <p:spPr>
          <a:xfrm>
            <a:off x="3777190" y="2712919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零点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(pH):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8B8D5F-6542-4DE4-ACDA-1AF8629BF357}"/>
              </a:ext>
            </a:extLst>
          </p:cNvPr>
          <p:cNvSpPr txBox="1"/>
          <p:nvPr/>
        </p:nvSpPr>
        <p:spPr>
          <a:xfrm>
            <a:off x="3777190" y="3264892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酸斜率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4AA1B-34C6-489F-8238-A83B21E96874}"/>
              </a:ext>
            </a:extLst>
          </p:cNvPr>
          <p:cNvSpPr txBox="1"/>
          <p:nvPr/>
        </p:nvSpPr>
        <p:spPr>
          <a:xfrm>
            <a:off x="3777190" y="3788112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碱斜率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3A6B753-8BD7-4175-8BDA-684957DA7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78" y="4435452"/>
            <a:ext cx="811331" cy="811331"/>
          </a:xfrm>
          <a:prstGeom prst="rect">
            <a:avLst/>
          </a:prstGeom>
        </p:spPr>
      </p:pic>
      <p:sp>
        <p:nvSpPr>
          <p:cNvPr id="28" name="矩形 7">
            <a:extLst>
              <a:ext uri="{FF2B5EF4-FFF2-40B4-BE49-F238E27FC236}">
                <a16:creationId xmlns:a16="http://schemas.microsoft.com/office/drawing/2014/main" id="{01618286-0736-48D3-A250-54ACC76A58A0}"/>
              </a:ext>
            </a:extLst>
          </p:cNvPr>
          <p:cNvSpPr/>
          <p:nvPr/>
        </p:nvSpPr>
        <p:spPr>
          <a:xfrm>
            <a:off x="4502299" y="1020359"/>
            <a:ext cx="3262432" cy="830997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传感器信息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82113B2-1001-42BC-A84C-EFE704B82AC1}"/>
              </a:ext>
            </a:extLst>
          </p:cNvPr>
          <p:cNvSpPr/>
          <p:nvPr/>
        </p:nvSpPr>
        <p:spPr>
          <a:xfrm>
            <a:off x="8444191" y="503245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下一步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837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659984" y="844063"/>
            <a:ext cx="8876714" cy="5162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71A2E7-6FE5-4449-8A73-8E27A4194928}"/>
              </a:ext>
            </a:extLst>
          </p:cNvPr>
          <p:cNvSpPr/>
          <p:nvPr/>
        </p:nvSpPr>
        <p:spPr>
          <a:xfrm>
            <a:off x="3392556" y="2054088"/>
            <a:ext cx="5168347" cy="2690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F31C2C-D906-4978-990E-E96A4A5E070C}"/>
              </a:ext>
            </a:extLst>
          </p:cNvPr>
          <p:cNvSpPr/>
          <p:nvPr/>
        </p:nvSpPr>
        <p:spPr>
          <a:xfrm>
            <a:off x="3392556" y="2623930"/>
            <a:ext cx="5168347" cy="2120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4798A-A8E3-4FCC-8990-CB3DCD6218E7}"/>
              </a:ext>
            </a:extLst>
          </p:cNvPr>
          <p:cNvSpPr txBox="1"/>
          <p:nvPr/>
        </p:nvSpPr>
        <p:spPr>
          <a:xfrm>
            <a:off x="3540618" y="215434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警报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5920A3A-B450-44B8-8EB2-5CF9BD527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155" y="3008860"/>
            <a:ext cx="586739" cy="58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3079E4-2051-4FEB-81A3-5E98BDD00E71}"/>
              </a:ext>
            </a:extLst>
          </p:cNvPr>
          <p:cNvSpPr/>
          <p:nvPr/>
        </p:nvSpPr>
        <p:spPr>
          <a:xfrm>
            <a:off x="4190155" y="4003001"/>
            <a:ext cx="1366630" cy="549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放弃</a:t>
            </a:r>
            <a:endParaRPr 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5CFA51-CF7B-4F40-BDB9-6F33FE5D7498}"/>
              </a:ext>
            </a:extLst>
          </p:cNvPr>
          <p:cNvSpPr/>
          <p:nvPr/>
        </p:nvSpPr>
        <p:spPr>
          <a:xfrm>
            <a:off x="6375529" y="4003001"/>
            <a:ext cx="1366630" cy="549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启用</a:t>
            </a:r>
            <a:endParaRPr 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7DF86-F09A-49A5-A38E-5FDD7FEEADDB}"/>
              </a:ext>
            </a:extLst>
          </p:cNvPr>
          <p:cNvSpPr/>
          <p:nvPr/>
        </p:nvSpPr>
        <p:spPr>
          <a:xfrm>
            <a:off x="4905772" y="3095907"/>
            <a:ext cx="33370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你想恢复出厂设置吗</a:t>
            </a:r>
            <a:r>
              <a:rPr lang="en-US" sz="24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656220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33" y="1943689"/>
            <a:ext cx="615519" cy="61551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41" y="3605207"/>
            <a:ext cx="665450" cy="66545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6245AF-2D8B-4373-B65D-7397C55459E0}"/>
              </a:ext>
            </a:extLst>
          </p:cNvPr>
          <p:cNvSpPr/>
          <p:nvPr/>
        </p:nvSpPr>
        <p:spPr>
          <a:xfrm>
            <a:off x="2059476" y="5246126"/>
            <a:ext cx="996541" cy="51872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85CEDB-71DF-4041-883C-6671377425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8" y="2910652"/>
            <a:ext cx="405616" cy="4056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A6B753-8BD7-4175-8BDA-684957DA750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61" y="4604267"/>
            <a:ext cx="405616" cy="4056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1A8A9F-2AB7-4776-9F90-98DC92341CC0}"/>
              </a:ext>
            </a:extLst>
          </p:cNvPr>
          <p:cNvSpPr/>
          <p:nvPr/>
        </p:nvSpPr>
        <p:spPr>
          <a:xfrm>
            <a:off x="2532032" y="1026942"/>
            <a:ext cx="7784807" cy="40099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DF066B-04C2-4456-B7F8-4493373FB235}"/>
              </a:ext>
            </a:extLst>
          </p:cNvPr>
          <p:cNvCxnSpPr>
            <a:cxnSpLocks/>
          </p:cNvCxnSpPr>
          <p:nvPr/>
        </p:nvCxnSpPr>
        <p:spPr>
          <a:xfrm flipH="1">
            <a:off x="3134745" y="1026942"/>
            <a:ext cx="30483" cy="34507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9B166E-081E-4894-9718-FAA3B00CE3CC}"/>
              </a:ext>
            </a:extLst>
          </p:cNvPr>
          <p:cNvCxnSpPr>
            <a:cxnSpLocks/>
          </p:cNvCxnSpPr>
          <p:nvPr/>
        </p:nvCxnSpPr>
        <p:spPr>
          <a:xfrm>
            <a:off x="3151160" y="1297165"/>
            <a:ext cx="653119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2401EF-B72C-4C57-AD87-CE9850272ECC}"/>
              </a:ext>
            </a:extLst>
          </p:cNvPr>
          <p:cNvCxnSpPr>
            <a:cxnSpLocks/>
          </p:cNvCxnSpPr>
          <p:nvPr/>
        </p:nvCxnSpPr>
        <p:spPr>
          <a:xfrm>
            <a:off x="3151160" y="2657428"/>
            <a:ext cx="653119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BB775A-E7F9-4D8B-BBF7-31A5D437B993}"/>
              </a:ext>
            </a:extLst>
          </p:cNvPr>
          <p:cNvCxnSpPr>
            <a:cxnSpLocks/>
          </p:cNvCxnSpPr>
          <p:nvPr/>
        </p:nvCxnSpPr>
        <p:spPr>
          <a:xfrm>
            <a:off x="3151160" y="3394185"/>
            <a:ext cx="653119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748E5C-7968-471C-AE8B-82C03CA4AEAC}"/>
              </a:ext>
            </a:extLst>
          </p:cNvPr>
          <p:cNvCxnSpPr>
            <a:cxnSpLocks/>
          </p:cNvCxnSpPr>
          <p:nvPr/>
        </p:nvCxnSpPr>
        <p:spPr>
          <a:xfrm>
            <a:off x="3134745" y="1951707"/>
            <a:ext cx="653119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214ECD-E8A6-432D-B4D6-7BE2A608DE9B}"/>
              </a:ext>
            </a:extLst>
          </p:cNvPr>
          <p:cNvCxnSpPr>
            <a:cxnSpLocks/>
          </p:cNvCxnSpPr>
          <p:nvPr/>
        </p:nvCxnSpPr>
        <p:spPr>
          <a:xfrm flipH="1">
            <a:off x="9678572" y="1026942"/>
            <a:ext cx="1436" cy="34606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6DB307-9BF3-4EC0-ABBA-A5F15303436E}"/>
              </a:ext>
            </a:extLst>
          </p:cNvPr>
          <p:cNvSpPr txBox="1"/>
          <p:nvPr/>
        </p:nvSpPr>
        <p:spPr>
          <a:xfrm>
            <a:off x="2470540" y="1089077"/>
            <a:ext cx="85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16.00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0A7EA2-ECCA-478A-AE1B-C8FC39851C86}"/>
              </a:ext>
            </a:extLst>
          </p:cNvPr>
          <p:cNvSpPr txBox="1"/>
          <p:nvPr/>
        </p:nvSpPr>
        <p:spPr>
          <a:xfrm>
            <a:off x="2575892" y="4576916"/>
            <a:ext cx="6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(pH)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691F32-CC01-488C-8CB9-470E6FC51A92}"/>
              </a:ext>
            </a:extLst>
          </p:cNvPr>
          <p:cNvSpPr txBox="1"/>
          <p:nvPr/>
        </p:nvSpPr>
        <p:spPr>
          <a:xfrm>
            <a:off x="2557286" y="3924351"/>
            <a:ext cx="85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0.00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02430F-9B93-40F0-A0D9-4D52815384AE}"/>
              </a:ext>
            </a:extLst>
          </p:cNvPr>
          <p:cNvSpPr txBox="1"/>
          <p:nvPr/>
        </p:nvSpPr>
        <p:spPr>
          <a:xfrm>
            <a:off x="9617377" y="1087344"/>
            <a:ext cx="782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150.0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4D9A38-4048-4FD7-8046-9C5E8A792EC0}"/>
              </a:ext>
            </a:extLst>
          </p:cNvPr>
          <p:cNvSpPr txBox="1"/>
          <p:nvPr/>
        </p:nvSpPr>
        <p:spPr>
          <a:xfrm>
            <a:off x="9699342" y="3190557"/>
            <a:ext cx="678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0.0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35DF17-12FC-439D-B304-5CA46D3111EE}"/>
              </a:ext>
            </a:extLst>
          </p:cNvPr>
          <p:cNvSpPr txBox="1"/>
          <p:nvPr/>
        </p:nvSpPr>
        <p:spPr>
          <a:xfrm>
            <a:off x="9666858" y="2462444"/>
            <a:ext cx="75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50.0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900985-E8F0-4FE7-975E-8249ACD2FA15}"/>
              </a:ext>
            </a:extLst>
          </p:cNvPr>
          <p:cNvSpPr txBox="1"/>
          <p:nvPr/>
        </p:nvSpPr>
        <p:spPr>
          <a:xfrm>
            <a:off x="9723863" y="4586494"/>
            <a:ext cx="56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(℃)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266181F-7FA3-49B3-84A6-959167C6B0AB}"/>
              </a:ext>
            </a:extLst>
          </p:cNvPr>
          <p:cNvSpPr/>
          <p:nvPr/>
        </p:nvSpPr>
        <p:spPr>
          <a:xfrm>
            <a:off x="4203889" y="5259271"/>
            <a:ext cx="695219" cy="51872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 </a:t>
            </a:r>
            <a:endParaRPr 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C6E4CA2-F91D-4BD1-BD16-8B9680FCF130}"/>
              </a:ext>
            </a:extLst>
          </p:cNvPr>
          <p:cNvSpPr/>
          <p:nvPr/>
        </p:nvSpPr>
        <p:spPr>
          <a:xfrm>
            <a:off x="5003404" y="5256923"/>
            <a:ext cx="695219" cy="51872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endParaRPr 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551AF1-B8ED-4ADE-95C2-4F296BFD05AD}"/>
              </a:ext>
            </a:extLst>
          </p:cNvPr>
          <p:cNvSpPr/>
          <p:nvPr/>
        </p:nvSpPr>
        <p:spPr>
          <a:xfrm>
            <a:off x="7197965" y="5270992"/>
            <a:ext cx="695219" cy="51872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3F9BC81-4972-42E8-82F8-96DEC1875CF3}"/>
              </a:ext>
            </a:extLst>
          </p:cNvPr>
          <p:cNvSpPr/>
          <p:nvPr/>
        </p:nvSpPr>
        <p:spPr>
          <a:xfrm>
            <a:off x="7997480" y="5268644"/>
            <a:ext cx="695219" cy="51872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&gt;&gt;</a:t>
            </a:r>
            <a:endParaRPr 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Rectangle 23">
            <a:extLst>
              <a:ext uri="{FF2B5EF4-FFF2-40B4-BE49-F238E27FC236}">
                <a16:creationId xmlns:a16="http://schemas.microsoft.com/office/drawing/2014/main" id="{4DEB87F4-9AF3-427F-9060-1DC89BD7BD0E}"/>
              </a:ext>
            </a:extLst>
          </p:cNvPr>
          <p:cNvSpPr/>
          <p:nvPr/>
        </p:nvSpPr>
        <p:spPr>
          <a:xfrm>
            <a:off x="5943599" y="5257122"/>
            <a:ext cx="1065662" cy="51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98BD47-B7C8-40A7-BAF6-957E02A2D4BD}"/>
              </a:ext>
            </a:extLst>
          </p:cNvPr>
          <p:cNvCxnSpPr>
            <a:cxnSpLocks/>
          </p:cNvCxnSpPr>
          <p:nvPr/>
        </p:nvCxnSpPr>
        <p:spPr>
          <a:xfrm>
            <a:off x="3134745" y="4134694"/>
            <a:ext cx="653119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A7685D-95B1-4187-9E5C-993A80130BD0}"/>
              </a:ext>
            </a:extLst>
          </p:cNvPr>
          <p:cNvCxnSpPr>
            <a:cxnSpLocks/>
          </p:cNvCxnSpPr>
          <p:nvPr/>
        </p:nvCxnSpPr>
        <p:spPr>
          <a:xfrm>
            <a:off x="3132399" y="4495378"/>
            <a:ext cx="653119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610A0E-69B0-4CF7-89A7-D21AC1025310}"/>
              </a:ext>
            </a:extLst>
          </p:cNvPr>
          <p:cNvSpPr txBox="1"/>
          <p:nvPr/>
        </p:nvSpPr>
        <p:spPr>
          <a:xfrm>
            <a:off x="2495082" y="4270995"/>
            <a:ext cx="85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-2.00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E91485-B613-4331-98B4-E1E81D6FB3FA}"/>
              </a:ext>
            </a:extLst>
          </p:cNvPr>
          <p:cNvSpPr txBox="1"/>
          <p:nvPr/>
        </p:nvSpPr>
        <p:spPr>
          <a:xfrm>
            <a:off x="2455369" y="1777809"/>
            <a:ext cx="85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12.00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413FE6-F95D-4DDC-BAC7-9299668C7FF9}"/>
              </a:ext>
            </a:extLst>
          </p:cNvPr>
          <p:cNvSpPr txBox="1"/>
          <p:nvPr/>
        </p:nvSpPr>
        <p:spPr>
          <a:xfrm>
            <a:off x="2541769" y="3184841"/>
            <a:ext cx="85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4.00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535737-A8A4-4031-91BE-FA38B5A5AE90}"/>
              </a:ext>
            </a:extLst>
          </p:cNvPr>
          <p:cNvSpPr txBox="1"/>
          <p:nvPr/>
        </p:nvSpPr>
        <p:spPr>
          <a:xfrm>
            <a:off x="9672750" y="3902148"/>
            <a:ext cx="75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-50.0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77A358-5291-4D67-B86E-22A72D7FCD5E}"/>
              </a:ext>
            </a:extLst>
          </p:cNvPr>
          <p:cNvSpPr txBox="1"/>
          <p:nvPr/>
        </p:nvSpPr>
        <p:spPr>
          <a:xfrm>
            <a:off x="9629097" y="1760249"/>
            <a:ext cx="782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100.0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EF14CF-77DA-4D0E-815D-C39E25695AB6}"/>
              </a:ext>
            </a:extLst>
          </p:cNvPr>
          <p:cNvSpPr txBox="1"/>
          <p:nvPr/>
        </p:nvSpPr>
        <p:spPr>
          <a:xfrm>
            <a:off x="2547459" y="2635164"/>
            <a:ext cx="85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7.00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31383F-4737-4175-A8E7-8979FE789DA0}"/>
              </a:ext>
            </a:extLst>
          </p:cNvPr>
          <p:cNvSpPr txBox="1"/>
          <p:nvPr/>
        </p:nvSpPr>
        <p:spPr>
          <a:xfrm>
            <a:off x="2454923" y="1452748"/>
            <a:ext cx="85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14.00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052EA3-6F71-453D-9B59-8302F0A3AEBE}"/>
              </a:ext>
            </a:extLst>
          </p:cNvPr>
          <p:cNvSpPr txBox="1"/>
          <p:nvPr/>
        </p:nvSpPr>
        <p:spPr>
          <a:xfrm>
            <a:off x="9677068" y="2818262"/>
            <a:ext cx="75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25.0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836014-307A-4D96-B6B5-7D8DD3E41D5F}"/>
              </a:ext>
            </a:extLst>
          </p:cNvPr>
          <p:cNvCxnSpPr>
            <a:cxnSpLocks/>
          </p:cNvCxnSpPr>
          <p:nvPr/>
        </p:nvCxnSpPr>
        <p:spPr>
          <a:xfrm>
            <a:off x="3147445" y="1621507"/>
            <a:ext cx="653119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7261DA-95AC-48AF-AA1B-0C41EDDB9CA0}"/>
              </a:ext>
            </a:extLst>
          </p:cNvPr>
          <p:cNvCxnSpPr>
            <a:cxnSpLocks/>
          </p:cNvCxnSpPr>
          <p:nvPr/>
        </p:nvCxnSpPr>
        <p:spPr>
          <a:xfrm>
            <a:off x="3151160" y="3025728"/>
            <a:ext cx="653119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21F2BB1-246A-4E7C-A471-24A208A21D6E}"/>
              </a:ext>
            </a:extLst>
          </p:cNvPr>
          <p:cNvCxnSpPr>
            <a:cxnSpLocks/>
          </p:cNvCxnSpPr>
          <p:nvPr/>
        </p:nvCxnSpPr>
        <p:spPr>
          <a:xfrm>
            <a:off x="3138460" y="2835228"/>
            <a:ext cx="6531195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62AA293-1AC9-471D-8474-7ABF60B291CE}"/>
              </a:ext>
            </a:extLst>
          </p:cNvPr>
          <p:cNvCxnSpPr>
            <a:cxnSpLocks/>
          </p:cNvCxnSpPr>
          <p:nvPr/>
        </p:nvCxnSpPr>
        <p:spPr>
          <a:xfrm>
            <a:off x="3147445" y="2307307"/>
            <a:ext cx="653119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48F658D-481F-445D-A579-F9AE74B8A320}"/>
              </a:ext>
            </a:extLst>
          </p:cNvPr>
          <p:cNvSpPr txBox="1"/>
          <p:nvPr/>
        </p:nvSpPr>
        <p:spPr>
          <a:xfrm>
            <a:off x="2455369" y="2108009"/>
            <a:ext cx="85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10.00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8D080EF-AC5A-4B90-AB18-BA9C0BA40228}"/>
              </a:ext>
            </a:extLst>
          </p:cNvPr>
          <p:cNvCxnSpPr>
            <a:cxnSpLocks/>
          </p:cNvCxnSpPr>
          <p:nvPr/>
        </p:nvCxnSpPr>
        <p:spPr>
          <a:xfrm>
            <a:off x="3138460" y="3775185"/>
            <a:ext cx="653119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F19A834-B910-41EF-9EC3-C1B79CF4B24D}"/>
              </a:ext>
            </a:extLst>
          </p:cNvPr>
          <p:cNvSpPr txBox="1"/>
          <p:nvPr/>
        </p:nvSpPr>
        <p:spPr>
          <a:xfrm>
            <a:off x="2553146" y="3565663"/>
            <a:ext cx="85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2.00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A5D3CF-020C-49FC-ABF6-A04597951961}"/>
              </a:ext>
            </a:extLst>
          </p:cNvPr>
          <p:cNvSpPr txBox="1"/>
          <p:nvPr/>
        </p:nvSpPr>
        <p:spPr>
          <a:xfrm>
            <a:off x="9666858" y="2132244"/>
            <a:ext cx="75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75.0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322376-7EF7-44EE-92A7-388AB16DFD08}"/>
              </a:ext>
            </a:extLst>
          </p:cNvPr>
          <p:cNvSpPr txBox="1"/>
          <p:nvPr/>
        </p:nvSpPr>
        <p:spPr>
          <a:xfrm>
            <a:off x="9628757" y="1421044"/>
            <a:ext cx="77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125.0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B9865F-3AF7-4A8A-8865-70CA563C2D02}"/>
              </a:ext>
            </a:extLst>
          </p:cNvPr>
          <p:cNvSpPr txBox="1"/>
          <p:nvPr/>
        </p:nvSpPr>
        <p:spPr>
          <a:xfrm>
            <a:off x="9654158" y="3580044"/>
            <a:ext cx="75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-25.0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D32AAC-6400-4FC2-812D-97DE4E68517B}"/>
              </a:ext>
            </a:extLst>
          </p:cNvPr>
          <p:cNvCxnSpPr>
            <a:cxnSpLocks/>
          </p:cNvCxnSpPr>
          <p:nvPr/>
        </p:nvCxnSpPr>
        <p:spPr>
          <a:xfrm>
            <a:off x="3135422" y="26605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CB7D9DB-CAB7-46E4-91BD-0166EB6D49C2}"/>
              </a:ext>
            </a:extLst>
          </p:cNvPr>
          <p:cNvCxnSpPr>
            <a:cxnSpLocks/>
          </p:cNvCxnSpPr>
          <p:nvPr/>
        </p:nvCxnSpPr>
        <p:spPr>
          <a:xfrm>
            <a:off x="3872022" y="25081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463F85B-817E-4E5C-9313-AB306E77688C}"/>
              </a:ext>
            </a:extLst>
          </p:cNvPr>
          <p:cNvCxnSpPr>
            <a:cxnSpLocks/>
          </p:cNvCxnSpPr>
          <p:nvPr/>
        </p:nvCxnSpPr>
        <p:spPr>
          <a:xfrm>
            <a:off x="3148122" y="23176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F420C4E-20CC-4EB1-9586-03AE327CB70F}"/>
              </a:ext>
            </a:extLst>
          </p:cNvPr>
          <p:cNvCxnSpPr>
            <a:cxnSpLocks/>
          </p:cNvCxnSpPr>
          <p:nvPr/>
        </p:nvCxnSpPr>
        <p:spPr>
          <a:xfrm>
            <a:off x="3148122" y="19620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C4CBCEF-3B43-48B7-A7CB-EF2FB1A2B79D}"/>
              </a:ext>
            </a:extLst>
          </p:cNvPr>
          <p:cNvCxnSpPr>
            <a:cxnSpLocks/>
          </p:cNvCxnSpPr>
          <p:nvPr/>
        </p:nvCxnSpPr>
        <p:spPr>
          <a:xfrm>
            <a:off x="3148122" y="16318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777D600-1286-4B73-848B-A89B2551A971}"/>
              </a:ext>
            </a:extLst>
          </p:cNvPr>
          <p:cNvCxnSpPr>
            <a:cxnSpLocks/>
          </p:cNvCxnSpPr>
          <p:nvPr/>
        </p:nvCxnSpPr>
        <p:spPr>
          <a:xfrm>
            <a:off x="3148122" y="13016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937AA9-9A62-48ED-AB6A-2045424B2747}"/>
              </a:ext>
            </a:extLst>
          </p:cNvPr>
          <p:cNvCxnSpPr>
            <a:cxnSpLocks/>
          </p:cNvCxnSpPr>
          <p:nvPr/>
        </p:nvCxnSpPr>
        <p:spPr>
          <a:xfrm>
            <a:off x="3135422" y="30288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22AAC74-3648-4265-96A5-347F4E0E7B1A}"/>
              </a:ext>
            </a:extLst>
          </p:cNvPr>
          <p:cNvCxnSpPr>
            <a:cxnSpLocks/>
          </p:cNvCxnSpPr>
          <p:nvPr/>
        </p:nvCxnSpPr>
        <p:spPr>
          <a:xfrm>
            <a:off x="3148122" y="33971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046D107-27D0-4C9D-A3E1-1F317EE8E959}"/>
              </a:ext>
            </a:extLst>
          </p:cNvPr>
          <p:cNvCxnSpPr>
            <a:cxnSpLocks/>
          </p:cNvCxnSpPr>
          <p:nvPr/>
        </p:nvCxnSpPr>
        <p:spPr>
          <a:xfrm>
            <a:off x="3148122" y="37781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0C7C1D6-AC6F-4FE5-9E91-84169EE8AFB8}"/>
              </a:ext>
            </a:extLst>
          </p:cNvPr>
          <p:cNvCxnSpPr>
            <a:cxnSpLocks/>
          </p:cNvCxnSpPr>
          <p:nvPr/>
        </p:nvCxnSpPr>
        <p:spPr>
          <a:xfrm>
            <a:off x="3122722" y="41464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E69F15-F9D5-4CCB-A7FE-A301FF0BF72C}"/>
              </a:ext>
            </a:extLst>
          </p:cNvPr>
          <p:cNvCxnSpPr>
            <a:cxnSpLocks/>
          </p:cNvCxnSpPr>
          <p:nvPr/>
        </p:nvCxnSpPr>
        <p:spPr>
          <a:xfrm>
            <a:off x="3135422" y="45020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EFB5474-163B-4874-B354-6021A2699E1A}"/>
              </a:ext>
            </a:extLst>
          </p:cNvPr>
          <p:cNvCxnSpPr>
            <a:cxnSpLocks/>
          </p:cNvCxnSpPr>
          <p:nvPr/>
        </p:nvCxnSpPr>
        <p:spPr>
          <a:xfrm>
            <a:off x="9434622" y="24954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6C499BB-4239-4B7B-98E0-AFC72BC4B0FB}"/>
              </a:ext>
            </a:extLst>
          </p:cNvPr>
          <p:cNvCxnSpPr>
            <a:cxnSpLocks/>
          </p:cNvCxnSpPr>
          <p:nvPr/>
        </p:nvCxnSpPr>
        <p:spPr>
          <a:xfrm>
            <a:off x="9434622" y="21398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A1F6058-5EE3-45C0-B341-8DBB22E7E506}"/>
              </a:ext>
            </a:extLst>
          </p:cNvPr>
          <p:cNvCxnSpPr>
            <a:cxnSpLocks/>
          </p:cNvCxnSpPr>
          <p:nvPr/>
        </p:nvCxnSpPr>
        <p:spPr>
          <a:xfrm>
            <a:off x="9434622" y="17842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C95E19D-943B-4B06-8345-CA1653AABB29}"/>
              </a:ext>
            </a:extLst>
          </p:cNvPr>
          <p:cNvCxnSpPr>
            <a:cxnSpLocks/>
          </p:cNvCxnSpPr>
          <p:nvPr/>
        </p:nvCxnSpPr>
        <p:spPr>
          <a:xfrm>
            <a:off x="9434622" y="14540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749D90B-1498-4C5F-AEC1-948E23BF31F4}"/>
              </a:ext>
            </a:extLst>
          </p:cNvPr>
          <p:cNvCxnSpPr>
            <a:cxnSpLocks/>
          </p:cNvCxnSpPr>
          <p:nvPr/>
        </p:nvCxnSpPr>
        <p:spPr>
          <a:xfrm>
            <a:off x="9434622" y="32066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7BE4077-EF14-4206-AD0A-53DA00BAF2DB}"/>
              </a:ext>
            </a:extLst>
          </p:cNvPr>
          <p:cNvCxnSpPr>
            <a:cxnSpLocks/>
          </p:cNvCxnSpPr>
          <p:nvPr/>
        </p:nvCxnSpPr>
        <p:spPr>
          <a:xfrm>
            <a:off x="9434622" y="35876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62A6842-4AFC-4194-B90F-ABD699FD380D}"/>
              </a:ext>
            </a:extLst>
          </p:cNvPr>
          <p:cNvCxnSpPr>
            <a:cxnSpLocks/>
          </p:cNvCxnSpPr>
          <p:nvPr/>
        </p:nvCxnSpPr>
        <p:spPr>
          <a:xfrm>
            <a:off x="9434622" y="39559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9318036-1C36-426F-B45A-A6C6E0D9AC19}"/>
              </a:ext>
            </a:extLst>
          </p:cNvPr>
          <p:cNvCxnSpPr>
            <a:cxnSpLocks/>
          </p:cNvCxnSpPr>
          <p:nvPr/>
        </p:nvCxnSpPr>
        <p:spPr>
          <a:xfrm>
            <a:off x="9434622" y="43242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00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33" y="1943689"/>
            <a:ext cx="615519" cy="61551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41" y="3605207"/>
            <a:ext cx="665450" cy="66545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6245AF-2D8B-4373-B65D-7397C55459E0}"/>
              </a:ext>
            </a:extLst>
          </p:cNvPr>
          <p:cNvSpPr/>
          <p:nvPr/>
        </p:nvSpPr>
        <p:spPr>
          <a:xfrm>
            <a:off x="2059476" y="5246126"/>
            <a:ext cx="996541" cy="51872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85CEDB-71DF-4041-883C-6671377425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8" y="2910652"/>
            <a:ext cx="405616" cy="4056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A6B753-8BD7-4175-8BDA-684957DA750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61" y="4604267"/>
            <a:ext cx="405616" cy="4056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1A8A9F-2AB7-4776-9F90-98DC92341CC0}"/>
              </a:ext>
            </a:extLst>
          </p:cNvPr>
          <p:cNvSpPr/>
          <p:nvPr/>
        </p:nvSpPr>
        <p:spPr>
          <a:xfrm>
            <a:off x="2532032" y="1026942"/>
            <a:ext cx="7784807" cy="40099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DF066B-04C2-4456-B7F8-4493373FB235}"/>
              </a:ext>
            </a:extLst>
          </p:cNvPr>
          <p:cNvCxnSpPr>
            <a:cxnSpLocks/>
          </p:cNvCxnSpPr>
          <p:nvPr/>
        </p:nvCxnSpPr>
        <p:spPr>
          <a:xfrm flipH="1">
            <a:off x="3134745" y="1026942"/>
            <a:ext cx="30483" cy="34507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214ECD-E8A6-432D-B4D6-7BE2A608DE9B}"/>
              </a:ext>
            </a:extLst>
          </p:cNvPr>
          <p:cNvCxnSpPr>
            <a:cxnSpLocks/>
          </p:cNvCxnSpPr>
          <p:nvPr/>
        </p:nvCxnSpPr>
        <p:spPr>
          <a:xfrm flipH="1">
            <a:off x="9678572" y="1026942"/>
            <a:ext cx="1436" cy="34606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6DB307-9BF3-4EC0-ABBA-A5F15303436E}"/>
              </a:ext>
            </a:extLst>
          </p:cNvPr>
          <p:cNvSpPr txBox="1"/>
          <p:nvPr/>
        </p:nvSpPr>
        <p:spPr>
          <a:xfrm>
            <a:off x="2470540" y="1089077"/>
            <a:ext cx="85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16.00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0A7EA2-ECCA-478A-AE1B-C8FC39851C86}"/>
              </a:ext>
            </a:extLst>
          </p:cNvPr>
          <p:cNvSpPr txBox="1"/>
          <p:nvPr/>
        </p:nvSpPr>
        <p:spPr>
          <a:xfrm>
            <a:off x="2575892" y="4576916"/>
            <a:ext cx="6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(pH)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691F32-CC01-488C-8CB9-470E6FC51A92}"/>
              </a:ext>
            </a:extLst>
          </p:cNvPr>
          <p:cNvSpPr txBox="1"/>
          <p:nvPr/>
        </p:nvSpPr>
        <p:spPr>
          <a:xfrm>
            <a:off x="2557286" y="3924351"/>
            <a:ext cx="85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0.00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02430F-9B93-40F0-A0D9-4D52815384AE}"/>
              </a:ext>
            </a:extLst>
          </p:cNvPr>
          <p:cNvSpPr txBox="1"/>
          <p:nvPr/>
        </p:nvSpPr>
        <p:spPr>
          <a:xfrm>
            <a:off x="9617377" y="1252444"/>
            <a:ext cx="782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150.0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4D9A38-4048-4FD7-8046-9C5E8A792EC0}"/>
              </a:ext>
            </a:extLst>
          </p:cNvPr>
          <p:cNvSpPr txBox="1"/>
          <p:nvPr/>
        </p:nvSpPr>
        <p:spPr>
          <a:xfrm>
            <a:off x="9699342" y="3355657"/>
            <a:ext cx="678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0.0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35DF17-12FC-439D-B304-5CA46D3111EE}"/>
              </a:ext>
            </a:extLst>
          </p:cNvPr>
          <p:cNvSpPr txBox="1"/>
          <p:nvPr/>
        </p:nvSpPr>
        <p:spPr>
          <a:xfrm>
            <a:off x="9666858" y="2627544"/>
            <a:ext cx="75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50.0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900985-E8F0-4FE7-975E-8249ACD2FA15}"/>
              </a:ext>
            </a:extLst>
          </p:cNvPr>
          <p:cNvSpPr txBox="1"/>
          <p:nvPr/>
        </p:nvSpPr>
        <p:spPr>
          <a:xfrm>
            <a:off x="9723863" y="4586494"/>
            <a:ext cx="56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(℃)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266181F-7FA3-49B3-84A6-959167C6B0AB}"/>
              </a:ext>
            </a:extLst>
          </p:cNvPr>
          <p:cNvSpPr/>
          <p:nvPr/>
        </p:nvSpPr>
        <p:spPr>
          <a:xfrm>
            <a:off x="4203889" y="5259271"/>
            <a:ext cx="695219" cy="51872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 </a:t>
            </a:r>
            <a:endParaRPr 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C6E4CA2-F91D-4BD1-BD16-8B9680FCF130}"/>
              </a:ext>
            </a:extLst>
          </p:cNvPr>
          <p:cNvSpPr/>
          <p:nvPr/>
        </p:nvSpPr>
        <p:spPr>
          <a:xfrm>
            <a:off x="5003404" y="5256923"/>
            <a:ext cx="695219" cy="51872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endParaRPr 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551AF1-B8ED-4ADE-95C2-4F296BFD05AD}"/>
              </a:ext>
            </a:extLst>
          </p:cNvPr>
          <p:cNvSpPr/>
          <p:nvPr/>
        </p:nvSpPr>
        <p:spPr>
          <a:xfrm>
            <a:off x="7197965" y="5270992"/>
            <a:ext cx="695219" cy="51872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3F9BC81-4972-42E8-82F8-96DEC1875CF3}"/>
              </a:ext>
            </a:extLst>
          </p:cNvPr>
          <p:cNvSpPr/>
          <p:nvPr/>
        </p:nvSpPr>
        <p:spPr>
          <a:xfrm>
            <a:off x="7997480" y="5268644"/>
            <a:ext cx="695219" cy="51872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&gt;&gt;</a:t>
            </a:r>
            <a:endParaRPr 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Rectangle 23">
            <a:extLst>
              <a:ext uri="{FF2B5EF4-FFF2-40B4-BE49-F238E27FC236}">
                <a16:creationId xmlns:a16="http://schemas.microsoft.com/office/drawing/2014/main" id="{4DEB87F4-9AF3-427F-9060-1DC89BD7BD0E}"/>
              </a:ext>
            </a:extLst>
          </p:cNvPr>
          <p:cNvSpPr/>
          <p:nvPr/>
        </p:nvSpPr>
        <p:spPr>
          <a:xfrm>
            <a:off x="5943599" y="5257122"/>
            <a:ext cx="1065662" cy="51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610A0E-69B0-4CF7-89A7-D21AC1025310}"/>
              </a:ext>
            </a:extLst>
          </p:cNvPr>
          <p:cNvSpPr txBox="1"/>
          <p:nvPr/>
        </p:nvSpPr>
        <p:spPr>
          <a:xfrm>
            <a:off x="2495082" y="4270995"/>
            <a:ext cx="85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-2.00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E91485-B613-4331-98B4-E1E81D6FB3FA}"/>
              </a:ext>
            </a:extLst>
          </p:cNvPr>
          <p:cNvSpPr txBox="1"/>
          <p:nvPr/>
        </p:nvSpPr>
        <p:spPr>
          <a:xfrm>
            <a:off x="2455369" y="1777809"/>
            <a:ext cx="85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12.00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413FE6-F95D-4DDC-BAC7-9299668C7FF9}"/>
              </a:ext>
            </a:extLst>
          </p:cNvPr>
          <p:cNvSpPr txBox="1"/>
          <p:nvPr/>
        </p:nvSpPr>
        <p:spPr>
          <a:xfrm>
            <a:off x="2541769" y="3184841"/>
            <a:ext cx="85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4.00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535737-A8A4-4031-91BE-FA38B5A5AE90}"/>
              </a:ext>
            </a:extLst>
          </p:cNvPr>
          <p:cNvSpPr txBox="1"/>
          <p:nvPr/>
        </p:nvSpPr>
        <p:spPr>
          <a:xfrm>
            <a:off x="9672750" y="4092648"/>
            <a:ext cx="75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-50.0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77A358-5291-4D67-B86E-22A72D7FCD5E}"/>
              </a:ext>
            </a:extLst>
          </p:cNvPr>
          <p:cNvSpPr txBox="1"/>
          <p:nvPr/>
        </p:nvSpPr>
        <p:spPr>
          <a:xfrm>
            <a:off x="9629097" y="1925349"/>
            <a:ext cx="782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100.0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EF14CF-77DA-4D0E-815D-C39E25695AB6}"/>
              </a:ext>
            </a:extLst>
          </p:cNvPr>
          <p:cNvSpPr txBox="1"/>
          <p:nvPr/>
        </p:nvSpPr>
        <p:spPr>
          <a:xfrm>
            <a:off x="2547459" y="2635164"/>
            <a:ext cx="85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7.00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31383F-4737-4175-A8E7-8979FE789DA0}"/>
              </a:ext>
            </a:extLst>
          </p:cNvPr>
          <p:cNvSpPr txBox="1"/>
          <p:nvPr/>
        </p:nvSpPr>
        <p:spPr>
          <a:xfrm>
            <a:off x="2454923" y="1452748"/>
            <a:ext cx="85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14.00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052EA3-6F71-453D-9B59-8302F0A3AEBE}"/>
              </a:ext>
            </a:extLst>
          </p:cNvPr>
          <p:cNvSpPr txBox="1"/>
          <p:nvPr/>
        </p:nvSpPr>
        <p:spPr>
          <a:xfrm>
            <a:off x="9677068" y="2983362"/>
            <a:ext cx="75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25.0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21F2BB1-246A-4E7C-A471-24A208A21D6E}"/>
              </a:ext>
            </a:extLst>
          </p:cNvPr>
          <p:cNvCxnSpPr>
            <a:cxnSpLocks/>
          </p:cNvCxnSpPr>
          <p:nvPr/>
        </p:nvCxnSpPr>
        <p:spPr>
          <a:xfrm>
            <a:off x="3138460" y="2835228"/>
            <a:ext cx="6531195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48F658D-481F-445D-A579-F9AE74B8A320}"/>
              </a:ext>
            </a:extLst>
          </p:cNvPr>
          <p:cNvSpPr txBox="1"/>
          <p:nvPr/>
        </p:nvSpPr>
        <p:spPr>
          <a:xfrm>
            <a:off x="2455369" y="2108009"/>
            <a:ext cx="85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10.00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19A834-B910-41EF-9EC3-C1B79CF4B24D}"/>
              </a:ext>
            </a:extLst>
          </p:cNvPr>
          <p:cNvSpPr txBox="1"/>
          <p:nvPr/>
        </p:nvSpPr>
        <p:spPr>
          <a:xfrm>
            <a:off x="2553146" y="3565663"/>
            <a:ext cx="85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2.00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A5D3CF-020C-49FC-ABF6-A04597951961}"/>
              </a:ext>
            </a:extLst>
          </p:cNvPr>
          <p:cNvSpPr txBox="1"/>
          <p:nvPr/>
        </p:nvSpPr>
        <p:spPr>
          <a:xfrm>
            <a:off x="9666858" y="2297344"/>
            <a:ext cx="75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75.0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322376-7EF7-44EE-92A7-388AB16DFD08}"/>
              </a:ext>
            </a:extLst>
          </p:cNvPr>
          <p:cNvSpPr txBox="1"/>
          <p:nvPr/>
        </p:nvSpPr>
        <p:spPr>
          <a:xfrm>
            <a:off x="9628757" y="1586144"/>
            <a:ext cx="77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125.0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B9865F-3AF7-4A8A-8865-70CA563C2D02}"/>
              </a:ext>
            </a:extLst>
          </p:cNvPr>
          <p:cNvSpPr txBox="1"/>
          <p:nvPr/>
        </p:nvSpPr>
        <p:spPr>
          <a:xfrm>
            <a:off x="9654158" y="3745144"/>
            <a:ext cx="75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-25.0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D32AAC-6400-4FC2-812D-97DE4E68517B}"/>
              </a:ext>
            </a:extLst>
          </p:cNvPr>
          <p:cNvCxnSpPr>
            <a:cxnSpLocks/>
          </p:cNvCxnSpPr>
          <p:nvPr/>
        </p:nvCxnSpPr>
        <p:spPr>
          <a:xfrm>
            <a:off x="3135422" y="26605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463F85B-817E-4E5C-9313-AB306E77688C}"/>
              </a:ext>
            </a:extLst>
          </p:cNvPr>
          <p:cNvCxnSpPr>
            <a:cxnSpLocks/>
          </p:cNvCxnSpPr>
          <p:nvPr/>
        </p:nvCxnSpPr>
        <p:spPr>
          <a:xfrm>
            <a:off x="3148122" y="23176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F420C4E-20CC-4EB1-9586-03AE327CB70F}"/>
              </a:ext>
            </a:extLst>
          </p:cNvPr>
          <p:cNvCxnSpPr>
            <a:cxnSpLocks/>
          </p:cNvCxnSpPr>
          <p:nvPr/>
        </p:nvCxnSpPr>
        <p:spPr>
          <a:xfrm>
            <a:off x="3148122" y="19620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C4CBCEF-3B43-48B7-A7CB-EF2FB1A2B79D}"/>
              </a:ext>
            </a:extLst>
          </p:cNvPr>
          <p:cNvCxnSpPr>
            <a:cxnSpLocks/>
          </p:cNvCxnSpPr>
          <p:nvPr/>
        </p:nvCxnSpPr>
        <p:spPr>
          <a:xfrm>
            <a:off x="3148122" y="16318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777D600-1286-4B73-848B-A89B2551A971}"/>
              </a:ext>
            </a:extLst>
          </p:cNvPr>
          <p:cNvCxnSpPr>
            <a:cxnSpLocks/>
          </p:cNvCxnSpPr>
          <p:nvPr/>
        </p:nvCxnSpPr>
        <p:spPr>
          <a:xfrm>
            <a:off x="3148122" y="13016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937AA9-9A62-48ED-AB6A-2045424B2747}"/>
              </a:ext>
            </a:extLst>
          </p:cNvPr>
          <p:cNvCxnSpPr>
            <a:cxnSpLocks/>
          </p:cNvCxnSpPr>
          <p:nvPr/>
        </p:nvCxnSpPr>
        <p:spPr>
          <a:xfrm>
            <a:off x="3135422" y="30288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22AAC74-3648-4265-96A5-347F4E0E7B1A}"/>
              </a:ext>
            </a:extLst>
          </p:cNvPr>
          <p:cNvCxnSpPr>
            <a:cxnSpLocks/>
          </p:cNvCxnSpPr>
          <p:nvPr/>
        </p:nvCxnSpPr>
        <p:spPr>
          <a:xfrm>
            <a:off x="3148122" y="33971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046D107-27D0-4C9D-A3E1-1F317EE8E959}"/>
              </a:ext>
            </a:extLst>
          </p:cNvPr>
          <p:cNvCxnSpPr>
            <a:cxnSpLocks/>
          </p:cNvCxnSpPr>
          <p:nvPr/>
        </p:nvCxnSpPr>
        <p:spPr>
          <a:xfrm>
            <a:off x="3148122" y="37781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0C7C1D6-AC6F-4FE5-9E91-84169EE8AFB8}"/>
              </a:ext>
            </a:extLst>
          </p:cNvPr>
          <p:cNvCxnSpPr>
            <a:cxnSpLocks/>
          </p:cNvCxnSpPr>
          <p:nvPr/>
        </p:nvCxnSpPr>
        <p:spPr>
          <a:xfrm>
            <a:off x="3122722" y="41464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E69F15-F9D5-4CCB-A7FE-A301FF0BF72C}"/>
              </a:ext>
            </a:extLst>
          </p:cNvPr>
          <p:cNvCxnSpPr>
            <a:cxnSpLocks/>
          </p:cNvCxnSpPr>
          <p:nvPr/>
        </p:nvCxnSpPr>
        <p:spPr>
          <a:xfrm>
            <a:off x="3135422" y="45020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EFB5474-163B-4874-B354-6021A2699E1A}"/>
              </a:ext>
            </a:extLst>
          </p:cNvPr>
          <p:cNvCxnSpPr>
            <a:cxnSpLocks/>
          </p:cNvCxnSpPr>
          <p:nvPr/>
        </p:nvCxnSpPr>
        <p:spPr>
          <a:xfrm>
            <a:off x="9434622" y="24954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6C499BB-4239-4B7B-98E0-AFC72BC4B0FB}"/>
              </a:ext>
            </a:extLst>
          </p:cNvPr>
          <p:cNvCxnSpPr>
            <a:cxnSpLocks/>
          </p:cNvCxnSpPr>
          <p:nvPr/>
        </p:nvCxnSpPr>
        <p:spPr>
          <a:xfrm>
            <a:off x="9434622" y="21398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A1F6058-5EE3-45C0-B341-8DBB22E7E506}"/>
              </a:ext>
            </a:extLst>
          </p:cNvPr>
          <p:cNvCxnSpPr>
            <a:cxnSpLocks/>
          </p:cNvCxnSpPr>
          <p:nvPr/>
        </p:nvCxnSpPr>
        <p:spPr>
          <a:xfrm>
            <a:off x="9434622" y="17842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C95E19D-943B-4B06-8345-CA1653AABB29}"/>
              </a:ext>
            </a:extLst>
          </p:cNvPr>
          <p:cNvCxnSpPr>
            <a:cxnSpLocks/>
          </p:cNvCxnSpPr>
          <p:nvPr/>
        </p:nvCxnSpPr>
        <p:spPr>
          <a:xfrm>
            <a:off x="9434622" y="14540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749D90B-1498-4C5F-AEC1-948E23BF31F4}"/>
              </a:ext>
            </a:extLst>
          </p:cNvPr>
          <p:cNvCxnSpPr>
            <a:cxnSpLocks/>
          </p:cNvCxnSpPr>
          <p:nvPr/>
        </p:nvCxnSpPr>
        <p:spPr>
          <a:xfrm>
            <a:off x="9434622" y="32066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7BE4077-EF14-4206-AD0A-53DA00BAF2DB}"/>
              </a:ext>
            </a:extLst>
          </p:cNvPr>
          <p:cNvCxnSpPr>
            <a:cxnSpLocks/>
          </p:cNvCxnSpPr>
          <p:nvPr/>
        </p:nvCxnSpPr>
        <p:spPr>
          <a:xfrm>
            <a:off x="9434622" y="35876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62A6842-4AFC-4194-B90F-ABD699FD380D}"/>
              </a:ext>
            </a:extLst>
          </p:cNvPr>
          <p:cNvCxnSpPr>
            <a:cxnSpLocks/>
          </p:cNvCxnSpPr>
          <p:nvPr/>
        </p:nvCxnSpPr>
        <p:spPr>
          <a:xfrm>
            <a:off x="9434622" y="39559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9318036-1C36-426F-B45A-A6C6E0D9AC19}"/>
              </a:ext>
            </a:extLst>
          </p:cNvPr>
          <p:cNvCxnSpPr>
            <a:cxnSpLocks/>
          </p:cNvCxnSpPr>
          <p:nvPr/>
        </p:nvCxnSpPr>
        <p:spPr>
          <a:xfrm>
            <a:off x="9434622" y="432421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744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33" y="1943689"/>
            <a:ext cx="615519" cy="61551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41" y="3605207"/>
            <a:ext cx="665450" cy="66545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6245AF-2D8B-4373-B65D-7397C55459E0}"/>
              </a:ext>
            </a:extLst>
          </p:cNvPr>
          <p:cNvSpPr/>
          <p:nvPr/>
        </p:nvSpPr>
        <p:spPr>
          <a:xfrm>
            <a:off x="2059476" y="5246126"/>
            <a:ext cx="996541" cy="51872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85CEDB-71DF-4041-883C-6671377425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8" y="2910652"/>
            <a:ext cx="405616" cy="4056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A6B753-8BD7-4175-8BDA-684957DA75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61" y="4604267"/>
            <a:ext cx="405616" cy="4056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1A8A9F-2AB7-4776-9F90-98DC92341CC0}"/>
              </a:ext>
            </a:extLst>
          </p:cNvPr>
          <p:cNvSpPr/>
          <p:nvPr/>
        </p:nvSpPr>
        <p:spPr>
          <a:xfrm>
            <a:off x="2532032" y="1026942"/>
            <a:ext cx="7784807" cy="40099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DF066B-04C2-4456-B7F8-4493373FB235}"/>
              </a:ext>
            </a:extLst>
          </p:cNvPr>
          <p:cNvCxnSpPr>
            <a:cxnSpLocks/>
          </p:cNvCxnSpPr>
          <p:nvPr/>
        </p:nvCxnSpPr>
        <p:spPr>
          <a:xfrm flipH="1">
            <a:off x="3134745" y="1041010"/>
            <a:ext cx="30483" cy="34507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2401EF-B72C-4C57-AD87-CE9850272ECC}"/>
              </a:ext>
            </a:extLst>
          </p:cNvPr>
          <p:cNvCxnSpPr>
            <a:cxnSpLocks/>
          </p:cNvCxnSpPr>
          <p:nvPr/>
        </p:nvCxnSpPr>
        <p:spPr>
          <a:xfrm>
            <a:off x="3151160" y="2854380"/>
            <a:ext cx="653119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6DB307-9BF3-4EC0-ABBA-A5F15303436E}"/>
              </a:ext>
            </a:extLst>
          </p:cNvPr>
          <p:cNvSpPr txBox="1"/>
          <p:nvPr/>
        </p:nvSpPr>
        <p:spPr>
          <a:xfrm>
            <a:off x="2504800" y="1117213"/>
            <a:ext cx="73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FF00"/>
                </a:solidFill>
              </a:rPr>
              <a:t>2500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0A7EA2-ECCA-478A-AE1B-C8FC39851C86}"/>
              </a:ext>
            </a:extLst>
          </p:cNvPr>
          <p:cNvSpPr txBox="1"/>
          <p:nvPr/>
        </p:nvSpPr>
        <p:spPr>
          <a:xfrm>
            <a:off x="2515835" y="4592910"/>
            <a:ext cx="6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E5A619-8E7F-471A-9E95-BDC0B1CEE7EF}"/>
              </a:ext>
            </a:extLst>
          </p:cNvPr>
          <p:cNvSpPr txBox="1"/>
          <p:nvPr/>
        </p:nvSpPr>
        <p:spPr>
          <a:xfrm>
            <a:off x="2740170" y="2637336"/>
            <a:ext cx="59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FF00"/>
                </a:solidFill>
              </a:rPr>
              <a:t>0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04185F-D294-402C-B882-581453C2F973}"/>
              </a:ext>
            </a:extLst>
          </p:cNvPr>
          <p:cNvSpPr txBox="1"/>
          <p:nvPr/>
        </p:nvSpPr>
        <p:spPr>
          <a:xfrm>
            <a:off x="2453365" y="4170518"/>
            <a:ext cx="851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FF00"/>
                </a:solidFill>
              </a:rPr>
              <a:t>-2500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12DFA8-D971-40A3-9009-95E714554381}"/>
              </a:ext>
            </a:extLst>
          </p:cNvPr>
          <p:cNvSpPr txBox="1"/>
          <p:nvPr/>
        </p:nvSpPr>
        <p:spPr>
          <a:xfrm>
            <a:off x="9727743" y="4516973"/>
            <a:ext cx="68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(℃)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DFACA19-4713-48CA-8029-FE92B4C6A3B0}"/>
              </a:ext>
            </a:extLst>
          </p:cNvPr>
          <p:cNvSpPr/>
          <p:nvPr/>
        </p:nvSpPr>
        <p:spPr>
          <a:xfrm>
            <a:off x="4203889" y="5259271"/>
            <a:ext cx="695219" cy="51872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 </a:t>
            </a:r>
            <a:endParaRPr 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62D5967-089A-4258-ADAF-38BF2A2D5C43}"/>
              </a:ext>
            </a:extLst>
          </p:cNvPr>
          <p:cNvSpPr/>
          <p:nvPr/>
        </p:nvSpPr>
        <p:spPr>
          <a:xfrm>
            <a:off x="5003404" y="5256923"/>
            <a:ext cx="695219" cy="51872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endParaRPr 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647B885-A7CF-48B2-9C75-21AD9D17E3E7}"/>
              </a:ext>
            </a:extLst>
          </p:cNvPr>
          <p:cNvSpPr/>
          <p:nvPr/>
        </p:nvSpPr>
        <p:spPr>
          <a:xfrm>
            <a:off x="7197965" y="5270992"/>
            <a:ext cx="695219" cy="51872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113E218-BB83-4E20-B347-C95971D9F2FF}"/>
              </a:ext>
            </a:extLst>
          </p:cNvPr>
          <p:cNvSpPr/>
          <p:nvPr/>
        </p:nvSpPr>
        <p:spPr>
          <a:xfrm>
            <a:off x="7997480" y="5268644"/>
            <a:ext cx="695219" cy="51872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&gt;&gt;</a:t>
            </a:r>
            <a:endParaRPr 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Rectangle 23">
            <a:extLst>
              <a:ext uri="{FF2B5EF4-FFF2-40B4-BE49-F238E27FC236}">
                <a16:creationId xmlns:a16="http://schemas.microsoft.com/office/drawing/2014/main" id="{DE8E0470-1044-4C41-A8EE-83CA6A64A67E}"/>
              </a:ext>
            </a:extLst>
          </p:cNvPr>
          <p:cNvSpPr/>
          <p:nvPr/>
        </p:nvSpPr>
        <p:spPr>
          <a:xfrm>
            <a:off x="5943599" y="5257122"/>
            <a:ext cx="1065662" cy="51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BC6637F-DC11-4298-81C0-88330BC8657B}"/>
              </a:ext>
            </a:extLst>
          </p:cNvPr>
          <p:cNvCxnSpPr>
            <a:cxnSpLocks/>
          </p:cNvCxnSpPr>
          <p:nvPr/>
        </p:nvCxnSpPr>
        <p:spPr>
          <a:xfrm>
            <a:off x="3147142" y="4093074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04357A6-D1E6-4F03-B3A2-A8232F0FBE00}"/>
              </a:ext>
            </a:extLst>
          </p:cNvPr>
          <p:cNvCxnSpPr>
            <a:cxnSpLocks/>
          </p:cNvCxnSpPr>
          <p:nvPr/>
        </p:nvCxnSpPr>
        <p:spPr>
          <a:xfrm>
            <a:off x="3159842" y="3778310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A23D5EB-6F1C-4057-97E6-7EF74DB5FE52}"/>
              </a:ext>
            </a:extLst>
          </p:cNvPr>
          <p:cNvCxnSpPr>
            <a:cxnSpLocks/>
          </p:cNvCxnSpPr>
          <p:nvPr/>
        </p:nvCxnSpPr>
        <p:spPr>
          <a:xfrm>
            <a:off x="3159842" y="3450846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11087EE-4792-4424-B4A9-514DF0BB724E}"/>
              </a:ext>
            </a:extLst>
          </p:cNvPr>
          <p:cNvCxnSpPr>
            <a:cxnSpLocks/>
          </p:cNvCxnSpPr>
          <p:nvPr/>
        </p:nvCxnSpPr>
        <p:spPr>
          <a:xfrm>
            <a:off x="3159842" y="3148782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5D02A47-2F3F-470B-AB62-0581992CE77D}"/>
              </a:ext>
            </a:extLst>
          </p:cNvPr>
          <p:cNvCxnSpPr>
            <a:cxnSpLocks/>
          </p:cNvCxnSpPr>
          <p:nvPr/>
        </p:nvCxnSpPr>
        <p:spPr>
          <a:xfrm flipH="1">
            <a:off x="9657339" y="1043424"/>
            <a:ext cx="30483" cy="34507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781C805-AA77-4182-AB3A-43EF5F3B8639}"/>
              </a:ext>
            </a:extLst>
          </p:cNvPr>
          <p:cNvCxnSpPr>
            <a:cxnSpLocks/>
          </p:cNvCxnSpPr>
          <p:nvPr/>
        </p:nvCxnSpPr>
        <p:spPr>
          <a:xfrm>
            <a:off x="3158862" y="4372085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58A903F-0E0C-4204-8ECE-AB38123EAF39}"/>
              </a:ext>
            </a:extLst>
          </p:cNvPr>
          <p:cNvCxnSpPr>
            <a:cxnSpLocks/>
          </p:cNvCxnSpPr>
          <p:nvPr/>
        </p:nvCxnSpPr>
        <p:spPr>
          <a:xfrm>
            <a:off x="3158862" y="2557353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A9E6927-E900-49C0-95FF-35581CFF3D45}"/>
              </a:ext>
            </a:extLst>
          </p:cNvPr>
          <p:cNvCxnSpPr>
            <a:cxnSpLocks/>
          </p:cNvCxnSpPr>
          <p:nvPr/>
        </p:nvCxnSpPr>
        <p:spPr>
          <a:xfrm>
            <a:off x="3171562" y="2242589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3C6214-FAD5-48BA-AF0C-470D21609FA3}"/>
              </a:ext>
            </a:extLst>
          </p:cNvPr>
          <p:cNvCxnSpPr>
            <a:cxnSpLocks/>
          </p:cNvCxnSpPr>
          <p:nvPr/>
        </p:nvCxnSpPr>
        <p:spPr>
          <a:xfrm>
            <a:off x="3171562" y="1915125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493F1E3-238F-4747-91DD-F498216F0C89}"/>
              </a:ext>
            </a:extLst>
          </p:cNvPr>
          <p:cNvCxnSpPr>
            <a:cxnSpLocks/>
          </p:cNvCxnSpPr>
          <p:nvPr/>
        </p:nvCxnSpPr>
        <p:spPr>
          <a:xfrm>
            <a:off x="3171562" y="1613061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33A733E-7FEB-4674-A34E-FE98238FC795}"/>
              </a:ext>
            </a:extLst>
          </p:cNvPr>
          <p:cNvCxnSpPr>
            <a:cxnSpLocks/>
          </p:cNvCxnSpPr>
          <p:nvPr/>
        </p:nvCxnSpPr>
        <p:spPr>
          <a:xfrm>
            <a:off x="3170582" y="1331124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0F9BD64-99D6-44CA-B7B8-085E55996348}"/>
              </a:ext>
            </a:extLst>
          </p:cNvPr>
          <p:cNvCxnSpPr>
            <a:cxnSpLocks/>
          </p:cNvCxnSpPr>
          <p:nvPr/>
        </p:nvCxnSpPr>
        <p:spPr>
          <a:xfrm>
            <a:off x="9390216" y="3991744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69B59E6-1327-469A-9272-44411D1208C3}"/>
              </a:ext>
            </a:extLst>
          </p:cNvPr>
          <p:cNvCxnSpPr>
            <a:cxnSpLocks/>
          </p:cNvCxnSpPr>
          <p:nvPr/>
        </p:nvCxnSpPr>
        <p:spPr>
          <a:xfrm>
            <a:off x="9390216" y="3622076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139EE06-9C31-4F89-85BD-05366AA3DE2A}"/>
              </a:ext>
            </a:extLst>
          </p:cNvPr>
          <p:cNvCxnSpPr>
            <a:cxnSpLocks/>
          </p:cNvCxnSpPr>
          <p:nvPr/>
        </p:nvCxnSpPr>
        <p:spPr>
          <a:xfrm>
            <a:off x="9404284" y="3235604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FDCDCCE-A303-49AD-8308-25E0D603E2A1}"/>
              </a:ext>
            </a:extLst>
          </p:cNvPr>
          <p:cNvCxnSpPr>
            <a:cxnSpLocks/>
          </p:cNvCxnSpPr>
          <p:nvPr/>
        </p:nvCxnSpPr>
        <p:spPr>
          <a:xfrm>
            <a:off x="9389236" y="4360431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24FD8C3-5DD2-4252-8E2E-BBAEDA9495B7}"/>
              </a:ext>
            </a:extLst>
          </p:cNvPr>
          <p:cNvCxnSpPr>
            <a:cxnSpLocks/>
          </p:cNvCxnSpPr>
          <p:nvPr/>
        </p:nvCxnSpPr>
        <p:spPr>
          <a:xfrm>
            <a:off x="9417372" y="2433155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36C0503-5A98-414C-82E5-96715D28BAFE}"/>
              </a:ext>
            </a:extLst>
          </p:cNvPr>
          <p:cNvCxnSpPr>
            <a:cxnSpLocks/>
          </p:cNvCxnSpPr>
          <p:nvPr/>
        </p:nvCxnSpPr>
        <p:spPr>
          <a:xfrm>
            <a:off x="9416004" y="1668228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AB92B4B-2690-4D64-91C8-3BC11FFA30B0}"/>
              </a:ext>
            </a:extLst>
          </p:cNvPr>
          <p:cNvCxnSpPr>
            <a:cxnSpLocks/>
          </p:cNvCxnSpPr>
          <p:nvPr/>
        </p:nvCxnSpPr>
        <p:spPr>
          <a:xfrm>
            <a:off x="9430072" y="2044151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113AE7A-08C8-439B-90EE-44A5E0561B44}"/>
              </a:ext>
            </a:extLst>
          </p:cNvPr>
          <p:cNvCxnSpPr>
            <a:cxnSpLocks/>
          </p:cNvCxnSpPr>
          <p:nvPr/>
        </p:nvCxnSpPr>
        <p:spPr>
          <a:xfrm>
            <a:off x="9400956" y="1319470"/>
            <a:ext cx="24277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3B332FA-74C1-4FB4-8D18-8A596F474C97}"/>
              </a:ext>
            </a:extLst>
          </p:cNvPr>
          <p:cNvSpPr txBox="1"/>
          <p:nvPr/>
        </p:nvSpPr>
        <p:spPr>
          <a:xfrm>
            <a:off x="2470532" y="3225836"/>
            <a:ext cx="846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FF00"/>
                </a:solidFill>
              </a:rPr>
              <a:t>-1000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4435EE1-EAB1-4F64-86D9-6FF243AB4FD8}"/>
              </a:ext>
            </a:extLst>
          </p:cNvPr>
          <p:cNvSpPr txBox="1"/>
          <p:nvPr/>
        </p:nvSpPr>
        <p:spPr>
          <a:xfrm>
            <a:off x="2454117" y="3898737"/>
            <a:ext cx="846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FF00"/>
                </a:solidFill>
              </a:rPr>
              <a:t>-2000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5391C8A-736B-4DAF-935E-FC0384920043}"/>
              </a:ext>
            </a:extLst>
          </p:cNvPr>
          <p:cNvSpPr txBox="1"/>
          <p:nvPr/>
        </p:nvSpPr>
        <p:spPr>
          <a:xfrm>
            <a:off x="2516520" y="2029269"/>
            <a:ext cx="73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FF00"/>
                </a:solidFill>
              </a:rPr>
              <a:t>1000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CDD3589-920D-4D0D-A98E-D1FDBB0ACFC2}"/>
              </a:ext>
            </a:extLst>
          </p:cNvPr>
          <p:cNvSpPr txBox="1"/>
          <p:nvPr/>
        </p:nvSpPr>
        <p:spPr>
          <a:xfrm>
            <a:off x="2502452" y="1410292"/>
            <a:ext cx="73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FF00"/>
                </a:solidFill>
              </a:rPr>
              <a:t>2000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E09065-D8BA-41C3-B1C5-46ACDA3C1F99}"/>
              </a:ext>
            </a:extLst>
          </p:cNvPr>
          <p:cNvSpPr txBox="1"/>
          <p:nvPr/>
        </p:nvSpPr>
        <p:spPr>
          <a:xfrm>
            <a:off x="9617377" y="1111764"/>
            <a:ext cx="782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150.0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094C30B-B6AD-4836-8785-646297425661}"/>
              </a:ext>
            </a:extLst>
          </p:cNvPr>
          <p:cNvSpPr txBox="1"/>
          <p:nvPr/>
        </p:nvSpPr>
        <p:spPr>
          <a:xfrm>
            <a:off x="9699342" y="3411927"/>
            <a:ext cx="678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0.0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784B9D-C3D4-4F82-A91E-3AD74213B6C5}"/>
              </a:ext>
            </a:extLst>
          </p:cNvPr>
          <p:cNvSpPr txBox="1"/>
          <p:nvPr/>
        </p:nvSpPr>
        <p:spPr>
          <a:xfrm>
            <a:off x="9652790" y="2627544"/>
            <a:ext cx="75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50.0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81206F-3814-4DB7-ADE2-C4B5BF32B0B1}"/>
              </a:ext>
            </a:extLst>
          </p:cNvPr>
          <p:cNvSpPr txBox="1"/>
          <p:nvPr/>
        </p:nvSpPr>
        <p:spPr>
          <a:xfrm>
            <a:off x="9644614" y="4162985"/>
            <a:ext cx="75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-50.0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8F8ACF-F2D7-43DD-B856-E06BC6EF4119}"/>
              </a:ext>
            </a:extLst>
          </p:cNvPr>
          <p:cNvSpPr txBox="1"/>
          <p:nvPr/>
        </p:nvSpPr>
        <p:spPr>
          <a:xfrm>
            <a:off x="9615029" y="1840941"/>
            <a:ext cx="782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100.0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282DDC7-FA2D-4769-AFD5-1011ABD11458}"/>
              </a:ext>
            </a:extLst>
          </p:cNvPr>
          <p:cNvSpPr txBox="1"/>
          <p:nvPr/>
        </p:nvSpPr>
        <p:spPr>
          <a:xfrm>
            <a:off x="9663000" y="3039634"/>
            <a:ext cx="75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25.0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8489B2F-3E4D-4E82-85D3-CC42C9512C50}"/>
              </a:ext>
            </a:extLst>
          </p:cNvPr>
          <p:cNvSpPr txBox="1"/>
          <p:nvPr/>
        </p:nvSpPr>
        <p:spPr>
          <a:xfrm>
            <a:off x="9638722" y="2212936"/>
            <a:ext cx="75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75.0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745719A-AE51-4B97-B16B-1CF5BFB08D44}"/>
              </a:ext>
            </a:extLst>
          </p:cNvPr>
          <p:cNvSpPr txBox="1"/>
          <p:nvPr/>
        </p:nvSpPr>
        <p:spPr>
          <a:xfrm>
            <a:off x="9614689" y="1459532"/>
            <a:ext cx="77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125.0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0FC2C0A-C187-41FF-B2B6-878800D95F5F}"/>
              </a:ext>
            </a:extLst>
          </p:cNvPr>
          <p:cNvSpPr txBox="1"/>
          <p:nvPr/>
        </p:nvSpPr>
        <p:spPr>
          <a:xfrm>
            <a:off x="9640090" y="3787348"/>
            <a:ext cx="75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-25.0</a:t>
            </a:r>
          </a:p>
        </p:txBody>
      </p:sp>
    </p:spTree>
    <p:extLst>
      <p:ext uri="{BB962C8B-B14F-4D97-AF65-F5344CB8AC3E}">
        <p14:creationId xmlns:p14="http://schemas.microsoft.com/office/powerpoint/2010/main" val="410425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346341" y="1042171"/>
            <a:ext cx="373692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ORP</a:t>
            </a:r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样品校准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056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33" y="1943689"/>
            <a:ext cx="615519" cy="61551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41" y="3605207"/>
            <a:ext cx="665450" cy="665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85CEDB-71DF-4041-883C-6671377425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8" y="2910652"/>
            <a:ext cx="405616" cy="4056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A6B753-8BD7-4175-8BDA-684957DA75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61" y="4604267"/>
            <a:ext cx="405616" cy="405616"/>
          </a:xfrm>
          <a:prstGeom prst="rect">
            <a:avLst/>
          </a:prstGeom>
        </p:spPr>
      </p:pic>
      <p:sp>
        <p:nvSpPr>
          <p:cNvPr id="55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5190345" y="1086131"/>
            <a:ext cx="203132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趋势图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6" name="Rectangle: Rounded Corners 19">
            <a:extLst>
              <a:ext uri="{FF2B5EF4-FFF2-40B4-BE49-F238E27FC236}">
                <a16:creationId xmlns:a16="http://schemas.microsoft.com/office/drawing/2014/main" id="{3F5C07B2-8427-4851-8CFC-B2A2747A7AEA}"/>
              </a:ext>
            </a:extLst>
          </p:cNvPr>
          <p:cNvSpPr/>
          <p:nvPr/>
        </p:nvSpPr>
        <p:spPr>
          <a:xfrm>
            <a:off x="2692274" y="491087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Rectangle: Rounded Corners 47">
            <a:extLst>
              <a:ext uri="{FF2B5EF4-FFF2-40B4-BE49-F238E27FC236}">
                <a16:creationId xmlns:a16="http://schemas.microsoft.com/office/drawing/2014/main" id="{ADA77AE9-504B-4D3E-8651-F02D08BD0BF0}"/>
              </a:ext>
            </a:extLst>
          </p:cNvPr>
          <p:cNvSpPr/>
          <p:nvPr/>
        </p:nvSpPr>
        <p:spPr>
          <a:xfrm>
            <a:off x="3786244" y="2970481"/>
            <a:ext cx="1779287" cy="960485"/>
          </a:xfrm>
          <a:prstGeom prst="roundRect">
            <a:avLst/>
          </a:prstGeom>
          <a:solidFill>
            <a:srgbClr val="25FB2A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pH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47">
            <a:extLst>
              <a:ext uri="{FF2B5EF4-FFF2-40B4-BE49-F238E27FC236}">
                <a16:creationId xmlns:a16="http://schemas.microsoft.com/office/drawing/2014/main" id="{ADA77AE9-504B-4D3E-8651-F02D08BD0BF0}"/>
              </a:ext>
            </a:extLst>
          </p:cNvPr>
          <p:cNvSpPr/>
          <p:nvPr/>
        </p:nvSpPr>
        <p:spPr>
          <a:xfrm>
            <a:off x="6769766" y="2959863"/>
            <a:ext cx="1779287" cy="960485"/>
          </a:xfrm>
          <a:prstGeom prst="roundRect">
            <a:avLst/>
          </a:prstGeom>
          <a:solidFill>
            <a:srgbClr val="25FB2A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温度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35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583593" y="1042171"/>
            <a:ext cx="32624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第一点校准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: Rounded Corners 19">
            <a:extLst>
              <a:ext uri="{FF2B5EF4-FFF2-40B4-BE49-F238E27FC236}">
                <a16:creationId xmlns:a16="http://schemas.microsoft.com/office/drawing/2014/main" id="{BFD8B350-3E45-4295-865A-FC7AB2A6E898}"/>
              </a:ext>
            </a:extLst>
          </p:cNvPr>
          <p:cNvSpPr/>
          <p:nvPr/>
        </p:nvSpPr>
        <p:spPr>
          <a:xfrm>
            <a:off x="2557458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: Rounded Corners 19">
            <a:extLst>
              <a:ext uri="{FF2B5EF4-FFF2-40B4-BE49-F238E27FC236}">
                <a16:creationId xmlns:a16="http://schemas.microsoft.com/office/drawing/2014/main" id="{4EBE1F4A-7296-415F-9669-7DA2A4F41216}"/>
              </a:ext>
            </a:extLst>
          </p:cNvPr>
          <p:cNvSpPr/>
          <p:nvPr/>
        </p:nvSpPr>
        <p:spPr>
          <a:xfrm>
            <a:off x="8083716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ACCF5-147B-48FE-A621-1EEFC7738E30}"/>
              </a:ext>
            </a:extLst>
          </p:cNvPr>
          <p:cNvSpPr txBox="1"/>
          <p:nvPr/>
        </p:nvSpPr>
        <p:spPr>
          <a:xfrm>
            <a:off x="2614911" y="2251448"/>
            <a:ext cx="719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请插入传感器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NIST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Standard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缓冲溶液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FE30F-981E-4F8E-9783-E70019CC1E1B}"/>
              </a:ext>
            </a:extLst>
          </p:cNvPr>
          <p:cNvSpPr txBox="1"/>
          <p:nvPr/>
        </p:nvSpPr>
        <p:spPr>
          <a:xfrm>
            <a:off x="3380168" y="3100269"/>
            <a:ext cx="5669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pH1.68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pH4.01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pH6.87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pH9.18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pH12.45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895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583593" y="1042171"/>
            <a:ext cx="32624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第一点校准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: Rounded Corners 19">
            <a:extLst>
              <a:ext uri="{FF2B5EF4-FFF2-40B4-BE49-F238E27FC236}">
                <a16:creationId xmlns:a16="http://schemas.microsoft.com/office/drawing/2014/main" id="{BFD8B350-3E45-4295-865A-FC7AB2A6E898}"/>
              </a:ext>
            </a:extLst>
          </p:cNvPr>
          <p:cNvSpPr/>
          <p:nvPr/>
        </p:nvSpPr>
        <p:spPr>
          <a:xfrm>
            <a:off x="2557458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: Rounded Corners 19">
            <a:extLst>
              <a:ext uri="{FF2B5EF4-FFF2-40B4-BE49-F238E27FC236}">
                <a16:creationId xmlns:a16="http://schemas.microsoft.com/office/drawing/2014/main" id="{4EBE1F4A-7296-415F-9669-7DA2A4F41216}"/>
              </a:ext>
            </a:extLst>
          </p:cNvPr>
          <p:cNvSpPr/>
          <p:nvPr/>
        </p:nvSpPr>
        <p:spPr>
          <a:xfrm>
            <a:off x="8083716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B06490-D158-4BA6-85EE-318DBA097719}"/>
              </a:ext>
            </a:extLst>
          </p:cNvPr>
          <p:cNvSpPr txBox="1"/>
          <p:nvPr/>
        </p:nvSpPr>
        <p:spPr>
          <a:xfrm>
            <a:off x="2929633" y="2266820"/>
            <a:ext cx="67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请插入传感器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NIST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Tech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缓冲溶液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847763-9CE0-45C0-8A8E-BF32C43C13AF}"/>
              </a:ext>
            </a:extLst>
          </p:cNvPr>
          <p:cNvSpPr txBox="1"/>
          <p:nvPr/>
        </p:nvSpPr>
        <p:spPr>
          <a:xfrm>
            <a:off x="3380168" y="3100269"/>
            <a:ext cx="5669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pH1.68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pH4.01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pH7.00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pH10.01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pH12.46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0876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583593" y="1042171"/>
            <a:ext cx="32624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第一点校准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9D954-70FA-46AF-84D1-E180BF116227}"/>
              </a:ext>
            </a:extLst>
          </p:cNvPr>
          <p:cNvSpPr txBox="1"/>
          <p:nvPr/>
        </p:nvSpPr>
        <p:spPr>
          <a:xfrm>
            <a:off x="3261774" y="2104103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pH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电位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(mV):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32FBC5-75EB-46D7-950C-577848931DA2}"/>
              </a:ext>
            </a:extLst>
          </p:cNvPr>
          <p:cNvSpPr txBox="1"/>
          <p:nvPr/>
        </p:nvSpPr>
        <p:spPr>
          <a:xfrm>
            <a:off x="3261774" y="2755905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温   度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℃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E8A8B1-037B-4C4A-84A1-090D5DB313BA}"/>
              </a:ext>
            </a:extLst>
          </p:cNvPr>
          <p:cNvSpPr txBox="1"/>
          <p:nvPr/>
        </p:nvSpPr>
        <p:spPr>
          <a:xfrm>
            <a:off x="3261774" y="3395922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安顿时间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(s):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79DF03-821C-4016-82D0-4EE4FA97D409}"/>
              </a:ext>
            </a:extLst>
          </p:cNvPr>
          <p:cNvSpPr txBox="1"/>
          <p:nvPr/>
        </p:nvSpPr>
        <p:spPr>
          <a:xfrm>
            <a:off x="3062796" y="4044983"/>
            <a:ext cx="2663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趋势检查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(pH):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6585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583593" y="1042171"/>
            <a:ext cx="32624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第一点校准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4B9433-E7E6-4AE1-B938-9CBBA0A1B309}"/>
              </a:ext>
            </a:extLst>
          </p:cNvPr>
          <p:cNvSpPr txBox="1"/>
          <p:nvPr/>
        </p:nvSpPr>
        <p:spPr>
          <a:xfrm>
            <a:off x="3261774" y="2104103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pH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电位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(mV):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45653-E0CE-45CE-8A56-9BBB19B78574}"/>
              </a:ext>
            </a:extLst>
          </p:cNvPr>
          <p:cNvSpPr txBox="1"/>
          <p:nvPr/>
        </p:nvSpPr>
        <p:spPr>
          <a:xfrm>
            <a:off x="3261774" y="2755905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温   度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℃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5F832B-A498-4BD8-AB9C-C61601ABB58D}"/>
              </a:ext>
            </a:extLst>
          </p:cNvPr>
          <p:cNvSpPr txBox="1"/>
          <p:nvPr/>
        </p:nvSpPr>
        <p:spPr>
          <a:xfrm>
            <a:off x="3261774" y="3395922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安顿时间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(s):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CBA45-9164-4FD9-91F0-93F186C9E7CC}"/>
              </a:ext>
            </a:extLst>
          </p:cNvPr>
          <p:cNvSpPr txBox="1"/>
          <p:nvPr/>
        </p:nvSpPr>
        <p:spPr>
          <a:xfrm>
            <a:off x="3062796" y="4044983"/>
            <a:ext cx="2663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趋势检查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(pH):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: Rounded Corners 19">
            <a:extLst>
              <a:ext uri="{FF2B5EF4-FFF2-40B4-BE49-F238E27FC236}">
                <a16:creationId xmlns:a16="http://schemas.microsoft.com/office/drawing/2014/main" id="{C9B909D5-90A4-4124-95E3-911E27013924}"/>
              </a:ext>
            </a:extLst>
          </p:cNvPr>
          <p:cNvSpPr/>
          <p:nvPr/>
        </p:nvSpPr>
        <p:spPr>
          <a:xfrm>
            <a:off x="2557458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: Rounded Corners 19">
            <a:extLst>
              <a:ext uri="{FF2B5EF4-FFF2-40B4-BE49-F238E27FC236}">
                <a16:creationId xmlns:a16="http://schemas.microsoft.com/office/drawing/2014/main" id="{C4B00EDF-C08E-40E8-A90F-08B1790A3CE1}"/>
              </a:ext>
            </a:extLst>
          </p:cNvPr>
          <p:cNvSpPr/>
          <p:nvPr/>
        </p:nvSpPr>
        <p:spPr>
          <a:xfrm>
            <a:off x="6402276" y="4897387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83C6A9-8427-4E97-8E53-C3B0A5C682C8}"/>
              </a:ext>
            </a:extLst>
          </p:cNvPr>
          <p:cNvSpPr/>
          <p:nvPr/>
        </p:nvSpPr>
        <p:spPr>
          <a:xfrm>
            <a:off x="8094688" y="4897388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943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583593" y="1042171"/>
            <a:ext cx="326243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第二点校准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: Rounded Corners 19">
            <a:extLst>
              <a:ext uri="{FF2B5EF4-FFF2-40B4-BE49-F238E27FC236}">
                <a16:creationId xmlns:a16="http://schemas.microsoft.com/office/drawing/2014/main" id="{BFD8B350-3E45-4295-865A-FC7AB2A6E898}"/>
              </a:ext>
            </a:extLst>
          </p:cNvPr>
          <p:cNvSpPr/>
          <p:nvPr/>
        </p:nvSpPr>
        <p:spPr>
          <a:xfrm>
            <a:off x="2557458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ACCF5-147B-48FE-A621-1EEFC7738E30}"/>
              </a:ext>
            </a:extLst>
          </p:cNvPr>
          <p:cNvSpPr txBox="1"/>
          <p:nvPr/>
        </p:nvSpPr>
        <p:spPr>
          <a:xfrm>
            <a:off x="2614911" y="2251448"/>
            <a:ext cx="719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请插入传感器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NIST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Standard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缓冲溶液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FE30F-981E-4F8E-9783-E70019CC1E1B}"/>
              </a:ext>
            </a:extLst>
          </p:cNvPr>
          <p:cNvSpPr txBox="1"/>
          <p:nvPr/>
        </p:nvSpPr>
        <p:spPr>
          <a:xfrm>
            <a:off x="3380168" y="3100269"/>
            <a:ext cx="5669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pH1.68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pH4.01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pH6.87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pH9.18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pH12.45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Rectangle: Rounded Corners 19">
            <a:extLst>
              <a:ext uri="{FF2B5EF4-FFF2-40B4-BE49-F238E27FC236}">
                <a16:creationId xmlns:a16="http://schemas.microsoft.com/office/drawing/2014/main" id="{16E36849-965C-4CE0-87BD-AE6BD14EE928}"/>
              </a:ext>
            </a:extLst>
          </p:cNvPr>
          <p:cNvSpPr/>
          <p:nvPr/>
        </p:nvSpPr>
        <p:spPr>
          <a:xfrm>
            <a:off x="8083716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6927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583593" y="1042171"/>
            <a:ext cx="326243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第二点校准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: Rounded Corners 19">
            <a:extLst>
              <a:ext uri="{FF2B5EF4-FFF2-40B4-BE49-F238E27FC236}">
                <a16:creationId xmlns:a16="http://schemas.microsoft.com/office/drawing/2014/main" id="{BFD8B350-3E45-4295-865A-FC7AB2A6E898}"/>
              </a:ext>
            </a:extLst>
          </p:cNvPr>
          <p:cNvSpPr/>
          <p:nvPr/>
        </p:nvSpPr>
        <p:spPr>
          <a:xfrm>
            <a:off x="2557458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Rectangle: Rounded Corners 19">
            <a:extLst>
              <a:ext uri="{FF2B5EF4-FFF2-40B4-BE49-F238E27FC236}">
                <a16:creationId xmlns:a16="http://schemas.microsoft.com/office/drawing/2014/main" id="{16E36849-965C-4CE0-87BD-AE6BD14EE928}"/>
              </a:ext>
            </a:extLst>
          </p:cNvPr>
          <p:cNvSpPr/>
          <p:nvPr/>
        </p:nvSpPr>
        <p:spPr>
          <a:xfrm>
            <a:off x="8083716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753F27-3FE5-445E-BD8D-BEAD52717ADD}"/>
              </a:ext>
            </a:extLst>
          </p:cNvPr>
          <p:cNvSpPr txBox="1"/>
          <p:nvPr/>
        </p:nvSpPr>
        <p:spPr>
          <a:xfrm>
            <a:off x="2929633" y="2266820"/>
            <a:ext cx="67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请插入传感器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NIST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Tech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缓冲溶液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9C76A1-3BB4-4E9D-9723-94E87ED9C857}"/>
              </a:ext>
            </a:extLst>
          </p:cNvPr>
          <p:cNvSpPr txBox="1"/>
          <p:nvPr/>
        </p:nvSpPr>
        <p:spPr>
          <a:xfrm>
            <a:off x="3380168" y="3100269"/>
            <a:ext cx="5669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pH1.68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pH4.01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pH7.00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pH10.01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pH12.46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7548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583593" y="1042171"/>
            <a:ext cx="326243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第二点校准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9D954-70FA-46AF-84D1-E180BF116227}"/>
              </a:ext>
            </a:extLst>
          </p:cNvPr>
          <p:cNvSpPr txBox="1"/>
          <p:nvPr/>
        </p:nvSpPr>
        <p:spPr>
          <a:xfrm>
            <a:off x="3261774" y="2104103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pH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电位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(mV):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32FBC5-75EB-46D7-950C-577848931DA2}"/>
              </a:ext>
            </a:extLst>
          </p:cNvPr>
          <p:cNvSpPr txBox="1"/>
          <p:nvPr/>
        </p:nvSpPr>
        <p:spPr>
          <a:xfrm>
            <a:off x="3261774" y="2755905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温   度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℃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E8A8B1-037B-4C4A-84A1-090D5DB313BA}"/>
              </a:ext>
            </a:extLst>
          </p:cNvPr>
          <p:cNvSpPr txBox="1"/>
          <p:nvPr/>
        </p:nvSpPr>
        <p:spPr>
          <a:xfrm>
            <a:off x="3261774" y="3395922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安顿时间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(s):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79DF03-821C-4016-82D0-4EE4FA97D409}"/>
              </a:ext>
            </a:extLst>
          </p:cNvPr>
          <p:cNvSpPr txBox="1"/>
          <p:nvPr/>
        </p:nvSpPr>
        <p:spPr>
          <a:xfrm>
            <a:off x="3062796" y="4044983"/>
            <a:ext cx="2663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趋势检查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(pH):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55355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583593" y="1042171"/>
            <a:ext cx="326243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第二点校准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4B9433-E7E6-4AE1-B938-9CBBA0A1B309}"/>
              </a:ext>
            </a:extLst>
          </p:cNvPr>
          <p:cNvSpPr txBox="1"/>
          <p:nvPr/>
        </p:nvSpPr>
        <p:spPr>
          <a:xfrm>
            <a:off x="3261774" y="2104103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pH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电位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(mV):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45653-E0CE-45CE-8A56-9BBB19B78574}"/>
              </a:ext>
            </a:extLst>
          </p:cNvPr>
          <p:cNvSpPr txBox="1"/>
          <p:nvPr/>
        </p:nvSpPr>
        <p:spPr>
          <a:xfrm>
            <a:off x="3261774" y="2755905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温   度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℃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5F832B-A498-4BD8-AB9C-C61601ABB58D}"/>
              </a:ext>
            </a:extLst>
          </p:cNvPr>
          <p:cNvSpPr txBox="1"/>
          <p:nvPr/>
        </p:nvSpPr>
        <p:spPr>
          <a:xfrm>
            <a:off x="3261774" y="3395922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安顿时间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(s):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CBA45-9164-4FD9-91F0-93F186C9E7CC}"/>
              </a:ext>
            </a:extLst>
          </p:cNvPr>
          <p:cNvSpPr txBox="1"/>
          <p:nvPr/>
        </p:nvSpPr>
        <p:spPr>
          <a:xfrm>
            <a:off x="3062796" y="4044983"/>
            <a:ext cx="2663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趋势检查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(pH):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: Rounded Corners 19">
            <a:extLst>
              <a:ext uri="{FF2B5EF4-FFF2-40B4-BE49-F238E27FC236}">
                <a16:creationId xmlns:a16="http://schemas.microsoft.com/office/drawing/2014/main" id="{C9B909D5-90A4-4124-95E3-911E27013924}"/>
              </a:ext>
            </a:extLst>
          </p:cNvPr>
          <p:cNvSpPr/>
          <p:nvPr/>
        </p:nvSpPr>
        <p:spPr>
          <a:xfrm>
            <a:off x="2557458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20095A35-7C2F-46AA-8CEA-2577588D0F41}"/>
              </a:ext>
            </a:extLst>
          </p:cNvPr>
          <p:cNvSpPr/>
          <p:nvPr/>
        </p:nvSpPr>
        <p:spPr>
          <a:xfrm>
            <a:off x="6402276" y="4897387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49430A-A8F1-45B1-8D46-B5ABDD42B499}"/>
              </a:ext>
            </a:extLst>
          </p:cNvPr>
          <p:cNvSpPr/>
          <p:nvPr/>
        </p:nvSpPr>
        <p:spPr>
          <a:xfrm>
            <a:off x="8094688" y="4897388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4873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583595" y="1042171"/>
            <a:ext cx="32624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第三点校准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: Rounded Corners 19">
            <a:extLst>
              <a:ext uri="{FF2B5EF4-FFF2-40B4-BE49-F238E27FC236}">
                <a16:creationId xmlns:a16="http://schemas.microsoft.com/office/drawing/2014/main" id="{BFD8B350-3E45-4295-865A-FC7AB2A6E898}"/>
              </a:ext>
            </a:extLst>
          </p:cNvPr>
          <p:cNvSpPr/>
          <p:nvPr/>
        </p:nvSpPr>
        <p:spPr>
          <a:xfrm>
            <a:off x="2557458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ACCF5-147B-48FE-A621-1EEFC7738E30}"/>
              </a:ext>
            </a:extLst>
          </p:cNvPr>
          <p:cNvSpPr txBox="1"/>
          <p:nvPr/>
        </p:nvSpPr>
        <p:spPr>
          <a:xfrm>
            <a:off x="2614911" y="2251448"/>
            <a:ext cx="719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请插入传感器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NIST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Standard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缓冲溶液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FE30F-981E-4F8E-9783-E70019CC1E1B}"/>
              </a:ext>
            </a:extLst>
          </p:cNvPr>
          <p:cNvSpPr txBox="1"/>
          <p:nvPr/>
        </p:nvSpPr>
        <p:spPr>
          <a:xfrm>
            <a:off x="3380168" y="3100269"/>
            <a:ext cx="5669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pH1.68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pH4.01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pH6.87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pH9.18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pH12.45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Rectangle: Rounded Corners 19">
            <a:extLst>
              <a:ext uri="{FF2B5EF4-FFF2-40B4-BE49-F238E27FC236}">
                <a16:creationId xmlns:a16="http://schemas.microsoft.com/office/drawing/2014/main" id="{AF12B8A6-61B8-44AA-A74A-9AB522404B99}"/>
              </a:ext>
            </a:extLst>
          </p:cNvPr>
          <p:cNvSpPr/>
          <p:nvPr/>
        </p:nvSpPr>
        <p:spPr>
          <a:xfrm>
            <a:off x="8083716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93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891361" y="1042171"/>
            <a:ext cx="26468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温度校准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70E3739A-BFD2-469D-9485-E0717BD24377}"/>
              </a:ext>
            </a:extLst>
          </p:cNvPr>
          <p:cNvSpPr/>
          <p:nvPr/>
        </p:nvSpPr>
        <p:spPr>
          <a:xfrm>
            <a:off x="5207885" y="3409997"/>
            <a:ext cx="1730327" cy="799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F19DD-33F7-40F1-9AB3-3C893931B122}"/>
              </a:ext>
            </a:extLst>
          </p:cNvPr>
          <p:cNvSpPr txBox="1"/>
          <p:nvPr/>
        </p:nvSpPr>
        <p:spPr>
          <a:xfrm>
            <a:off x="4933565" y="4349266"/>
            <a:ext cx="2646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请输入偏差阀值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17CC78-9C15-493D-9E57-FDB471A7CB8F}"/>
              </a:ext>
            </a:extLst>
          </p:cNvPr>
          <p:cNvSpPr txBox="1"/>
          <p:nvPr/>
        </p:nvSpPr>
        <p:spPr>
          <a:xfrm>
            <a:off x="7091022" y="2510671"/>
            <a:ext cx="978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℃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: Rounded Corners 19">
            <a:extLst>
              <a:ext uri="{FF2B5EF4-FFF2-40B4-BE49-F238E27FC236}">
                <a16:creationId xmlns:a16="http://schemas.microsoft.com/office/drawing/2014/main" id="{C590B145-FB27-4992-A457-7FAF7434D10F}"/>
              </a:ext>
            </a:extLst>
          </p:cNvPr>
          <p:cNvSpPr/>
          <p:nvPr/>
        </p:nvSpPr>
        <p:spPr>
          <a:xfrm>
            <a:off x="2557458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: Rounded Corners 19">
            <a:extLst>
              <a:ext uri="{FF2B5EF4-FFF2-40B4-BE49-F238E27FC236}">
                <a16:creationId xmlns:a16="http://schemas.microsoft.com/office/drawing/2014/main" id="{5922E9FE-CFA6-4B9B-8FB4-C9B01AE59781}"/>
              </a:ext>
            </a:extLst>
          </p:cNvPr>
          <p:cNvSpPr/>
          <p:nvPr/>
        </p:nvSpPr>
        <p:spPr>
          <a:xfrm>
            <a:off x="8541354" y="4911458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确认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6549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583593" y="1042171"/>
            <a:ext cx="326243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第三点校准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9D954-70FA-46AF-84D1-E180BF116227}"/>
              </a:ext>
            </a:extLst>
          </p:cNvPr>
          <p:cNvSpPr txBox="1"/>
          <p:nvPr/>
        </p:nvSpPr>
        <p:spPr>
          <a:xfrm>
            <a:off x="3261774" y="2104103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pH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电位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(mV):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32FBC5-75EB-46D7-950C-577848931DA2}"/>
              </a:ext>
            </a:extLst>
          </p:cNvPr>
          <p:cNvSpPr txBox="1"/>
          <p:nvPr/>
        </p:nvSpPr>
        <p:spPr>
          <a:xfrm>
            <a:off x="3261774" y="2755905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温   度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℃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E8A8B1-037B-4C4A-84A1-090D5DB313BA}"/>
              </a:ext>
            </a:extLst>
          </p:cNvPr>
          <p:cNvSpPr txBox="1"/>
          <p:nvPr/>
        </p:nvSpPr>
        <p:spPr>
          <a:xfrm>
            <a:off x="3261774" y="3395922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安顿时间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(s):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79DF03-821C-4016-82D0-4EE4FA97D409}"/>
              </a:ext>
            </a:extLst>
          </p:cNvPr>
          <p:cNvSpPr txBox="1"/>
          <p:nvPr/>
        </p:nvSpPr>
        <p:spPr>
          <a:xfrm>
            <a:off x="3062796" y="4044983"/>
            <a:ext cx="2663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趋势检查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(pH):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183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583593" y="1042171"/>
            <a:ext cx="326243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第三点校准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4B9433-E7E6-4AE1-B938-9CBBA0A1B309}"/>
              </a:ext>
            </a:extLst>
          </p:cNvPr>
          <p:cNvSpPr txBox="1"/>
          <p:nvPr/>
        </p:nvSpPr>
        <p:spPr>
          <a:xfrm>
            <a:off x="3261774" y="2104103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pH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电位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(mV):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45653-E0CE-45CE-8A56-9BBB19B78574}"/>
              </a:ext>
            </a:extLst>
          </p:cNvPr>
          <p:cNvSpPr txBox="1"/>
          <p:nvPr/>
        </p:nvSpPr>
        <p:spPr>
          <a:xfrm>
            <a:off x="3261774" y="2755905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温   度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℃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5F832B-A498-4BD8-AB9C-C61601ABB58D}"/>
              </a:ext>
            </a:extLst>
          </p:cNvPr>
          <p:cNvSpPr txBox="1"/>
          <p:nvPr/>
        </p:nvSpPr>
        <p:spPr>
          <a:xfrm>
            <a:off x="3261774" y="3395922"/>
            <a:ext cx="254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安顿时间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(s):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CBA45-9164-4FD9-91F0-93F186C9E7CC}"/>
              </a:ext>
            </a:extLst>
          </p:cNvPr>
          <p:cNvSpPr txBox="1"/>
          <p:nvPr/>
        </p:nvSpPr>
        <p:spPr>
          <a:xfrm>
            <a:off x="3062796" y="4044983"/>
            <a:ext cx="2663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趋势检查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(pH):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: Rounded Corners 19">
            <a:extLst>
              <a:ext uri="{FF2B5EF4-FFF2-40B4-BE49-F238E27FC236}">
                <a16:creationId xmlns:a16="http://schemas.microsoft.com/office/drawing/2014/main" id="{C9B909D5-90A4-4124-95E3-911E27013924}"/>
              </a:ext>
            </a:extLst>
          </p:cNvPr>
          <p:cNvSpPr/>
          <p:nvPr/>
        </p:nvSpPr>
        <p:spPr>
          <a:xfrm>
            <a:off x="2557458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: Rounded Corners 19">
            <a:extLst>
              <a:ext uri="{FF2B5EF4-FFF2-40B4-BE49-F238E27FC236}">
                <a16:creationId xmlns:a16="http://schemas.microsoft.com/office/drawing/2014/main" id="{C4B00EDF-C08E-40E8-A90F-08B1790A3CE1}"/>
              </a:ext>
            </a:extLst>
          </p:cNvPr>
          <p:cNvSpPr/>
          <p:nvPr/>
        </p:nvSpPr>
        <p:spPr>
          <a:xfrm>
            <a:off x="8541354" y="4911458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269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4" name="矩形 7">
            <a:extLst>
              <a:ext uri="{FF2B5EF4-FFF2-40B4-BE49-F238E27FC236}">
                <a16:creationId xmlns:a16="http://schemas.microsoft.com/office/drawing/2014/main" id="{C2F90D55-3FD2-4517-A8CC-159901AF263F}"/>
              </a:ext>
            </a:extLst>
          </p:cNvPr>
          <p:cNvSpPr/>
          <p:nvPr/>
        </p:nvSpPr>
        <p:spPr>
          <a:xfrm>
            <a:off x="4714406" y="986690"/>
            <a:ext cx="280425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校准报告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57A5CC-5A94-4BD2-8B06-7D4EB946619D}"/>
              </a:ext>
            </a:extLst>
          </p:cNvPr>
          <p:cNvSpPr txBox="1"/>
          <p:nvPr/>
        </p:nvSpPr>
        <p:spPr>
          <a:xfrm>
            <a:off x="2859967" y="2150652"/>
            <a:ext cx="65131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温    度：          </a:t>
            </a:r>
            <a:r>
              <a:rPr lang="en-US" altLang="zh-CN" sz="2800" dirty="0"/>
              <a:t>    </a:t>
            </a:r>
            <a:r>
              <a:rPr lang="zh-CN" altLang="en-US" sz="2800" dirty="0"/>
              <a:t>℃</a:t>
            </a:r>
            <a:endParaRPr lang="en-US" altLang="zh-CN" sz="2800" dirty="0"/>
          </a:p>
          <a:p>
            <a:r>
              <a:rPr lang="zh-CN" altLang="en-US" sz="2800" dirty="0"/>
              <a:t>第一点</a:t>
            </a:r>
            <a:r>
              <a:rPr lang="en-US" altLang="zh-CN" sz="2800" dirty="0"/>
              <a:t>:</a:t>
            </a:r>
            <a:r>
              <a:rPr lang="zh-CN" altLang="en-US" sz="2800" dirty="0"/>
              <a:t>     </a:t>
            </a:r>
            <a:r>
              <a:rPr lang="en-US" altLang="zh-CN" sz="2800" dirty="0"/>
              <a:t>            pH   </a:t>
            </a:r>
            <a:r>
              <a:rPr lang="zh-CN" altLang="en-US" sz="2800" dirty="0"/>
              <a:t>                      </a:t>
            </a:r>
            <a:r>
              <a:rPr lang="en-US" altLang="zh-CN" sz="2800" dirty="0"/>
              <a:t>mV</a:t>
            </a:r>
          </a:p>
          <a:p>
            <a:r>
              <a:rPr lang="zh-CN" altLang="en-US" sz="2800" dirty="0"/>
              <a:t>零    点：              </a:t>
            </a:r>
            <a:r>
              <a:rPr lang="en-US" altLang="zh-CN" sz="2800" dirty="0"/>
              <a:t>pH</a:t>
            </a:r>
          </a:p>
          <a:p>
            <a:r>
              <a:rPr lang="zh-CN" altLang="en-US" sz="2800" dirty="0"/>
              <a:t>斜    率：              </a:t>
            </a:r>
            <a:r>
              <a:rPr lang="en-US" altLang="zh-CN" sz="2800" dirty="0"/>
              <a:t>mV/pH                  %</a:t>
            </a:r>
          </a:p>
          <a:p>
            <a:r>
              <a:rPr lang="zh-CN" altLang="en-US" sz="2800" dirty="0"/>
              <a:t>校准时间：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193044-1B02-407D-BC20-1DD99C007AF1}"/>
              </a:ext>
            </a:extLst>
          </p:cNvPr>
          <p:cNvSpPr/>
          <p:nvPr/>
        </p:nvSpPr>
        <p:spPr>
          <a:xfrm>
            <a:off x="4856411" y="1705424"/>
            <a:ext cx="2520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缓冲溶液</a:t>
            </a:r>
            <a:r>
              <a:rPr lang="en-US" altLang="zh-CN" dirty="0"/>
              <a:t> (</a:t>
            </a:r>
            <a:r>
              <a:rPr lang="zh-CN" altLang="en-US" dirty="0"/>
              <a:t>        </a:t>
            </a:r>
            <a:r>
              <a:rPr lang="en-US" altLang="zh-CN" dirty="0"/>
              <a:t>          pH)</a:t>
            </a:r>
          </a:p>
        </p:txBody>
      </p:sp>
      <p:sp>
        <p:nvSpPr>
          <p:cNvPr id="12" name="Rectangle: Rounded Corners 19">
            <a:extLst>
              <a:ext uri="{FF2B5EF4-FFF2-40B4-BE49-F238E27FC236}">
                <a16:creationId xmlns:a16="http://schemas.microsoft.com/office/drawing/2014/main" id="{C0B08B53-DD8C-42E7-A4B8-FB9A2CB9ECFB}"/>
              </a:ext>
            </a:extLst>
          </p:cNvPr>
          <p:cNvSpPr/>
          <p:nvPr/>
        </p:nvSpPr>
        <p:spPr>
          <a:xfrm>
            <a:off x="2529322" y="5101270"/>
            <a:ext cx="1443749" cy="568859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放弃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: Rounded Corners 19">
            <a:extLst>
              <a:ext uri="{FF2B5EF4-FFF2-40B4-BE49-F238E27FC236}">
                <a16:creationId xmlns:a16="http://schemas.microsoft.com/office/drawing/2014/main" id="{36689B89-FBB5-422D-8080-18219A94CF38}"/>
              </a:ext>
            </a:extLst>
          </p:cNvPr>
          <p:cNvSpPr/>
          <p:nvPr/>
        </p:nvSpPr>
        <p:spPr>
          <a:xfrm>
            <a:off x="8259995" y="5101269"/>
            <a:ext cx="1443749" cy="568859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启用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3664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4" name="矩形 7">
            <a:extLst>
              <a:ext uri="{FF2B5EF4-FFF2-40B4-BE49-F238E27FC236}">
                <a16:creationId xmlns:a16="http://schemas.microsoft.com/office/drawing/2014/main" id="{C2F90D55-3FD2-4517-A8CC-159901AF263F}"/>
              </a:ext>
            </a:extLst>
          </p:cNvPr>
          <p:cNvSpPr/>
          <p:nvPr/>
        </p:nvSpPr>
        <p:spPr>
          <a:xfrm>
            <a:off x="4714406" y="986690"/>
            <a:ext cx="280425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校准报告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57A5CC-5A94-4BD2-8B06-7D4EB946619D}"/>
              </a:ext>
            </a:extLst>
          </p:cNvPr>
          <p:cNvSpPr txBox="1"/>
          <p:nvPr/>
        </p:nvSpPr>
        <p:spPr>
          <a:xfrm>
            <a:off x="2859967" y="2150652"/>
            <a:ext cx="65131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温    度：          </a:t>
            </a:r>
            <a:r>
              <a:rPr lang="en-US" altLang="zh-CN" sz="2800" dirty="0"/>
              <a:t>    </a:t>
            </a:r>
            <a:r>
              <a:rPr lang="zh-CN" altLang="en-US" sz="2800" dirty="0"/>
              <a:t>℃</a:t>
            </a:r>
            <a:endParaRPr lang="en-US" altLang="zh-CN" sz="2800" dirty="0"/>
          </a:p>
          <a:p>
            <a:r>
              <a:rPr lang="zh-CN" altLang="en-US" sz="2800" dirty="0"/>
              <a:t>第一点</a:t>
            </a:r>
            <a:r>
              <a:rPr lang="en-US" altLang="zh-CN" sz="2800" dirty="0"/>
              <a:t>:</a:t>
            </a:r>
            <a:r>
              <a:rPr lang="zh-CN" altLang="en-US" sz="2800" dirty="0"/>
              <a:t>     </a:t>
            </a:r>
            <a:r>
              <a:rPr lang="en-US" altLang="zh-CN" sz="2800" dirty="0"/>
              <a:t>            pH   </a:t>
            </a:r>
            <a:r>
              <a:rPr lang="zh-CN" altLang="en-US" sz="2800" dirty="0"/>
              <a:t>                      </a:t>
            </a:r>
            <a:r>
              <a:rPr lang="en-US" altLang="zh-CN" sz="2800" dirty="0"/>
              <a:t>mV</a:t>
            </a:r>
          </a:p>
          <a:p>
            <a:r>
              <a:rPr lang="zh-CN" altLang="en-US" sz="2800" dirty="0"/>
              <a:t>第二点</a:t>
            </a:r>
            <a:r>
              <a:rPr lang="en-US" altLang="zh-CN" sz="2800" dirty="0"/>
              <a:t>:</a:t>
            </a:r>
            <a:r>
              <a:rPr lang="zh-CN" altLang="en-US" sz="2800" dirty="0"/>
              <a:t>     </a:t>
            </a:r>
            <a:r>
              <a:rPr lang="en-US" altLang="zh-CN" sz="2800" dirty="0"/>
              <a:t>            pH   </a:t>
            </a:r>
            <a:r>
              <a:rPr lang="zh-CN" altLang="en-US" sz="2800" dirty="0"/>
              <a:t>                      </a:t>
            </a:r>
            <a:r>
              <a:rPr lang="en-US" altLang="zh-CN" sz="2800" dirty="0"/>
              <a:t>mV</a:t>
            </a:r>
          </a:p>
          <a:p>
            <a:r>
              <a:rPr lang="zh-CN" altLang="en-US" sz="2800" dirty="0"/>
              <a:t>零    点：              </a:t>
            </a:r>
            <a:r>
              <a:rPr lang="en-US" altLang="zh-CN" sz="2800" dirty="0"/>
              <a:t>pH</a:t>
            </a:r>
          </a:p>
          <a:p>
            <a:r>
              <a:rPr lang="zh-CN" altLang="en-US" sz="2800" dirty="0"/>
              <a:t>斜    率：              </a:t>
            </a:r>
            <a:r>
              <a:rPr lang="en-US" altLang="zh-CN" sz="2800" dirty="0"/>
              <a:t>mV/pH                  %</a:t>
            </a:r>
          </a:p>
          <a:p>
            <a:r>
              <a:rPr lang="zh-CN" altLang="en-US" sz="2800" dirty="0"/>
              <a:t>校准时间：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193044-1B02-407D-BC20-1DD99C007AF1}"/>
              </a:ext>
            </a:extLst>
          </p:cNvPr>
          <p:cNvSpPr/>
          <p:nvPr/>
        </p:nvSpPr>
        <p:spPr>
          <a:xfrm>
            <a:off x="4072542" y="1706126"/>
            <a:ext cx="4087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缓冲溶液</a:t>
            </a:r>
            <a:r>
              <a:rPr lang="en-US" altLang="zh-CN" dirty="0"/>
              <a:t> (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点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          pH, 2</a:t>
            </a:r>
            <a:r>
              <a:rPr lang="zh-CN" altLang="en-US" dirty="0"/>
              <a:t>点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          pH)</a:t>
            </a:r>
          </a:p>
        </p:txBody>
      </p:sp>
      <p:sp>
        <p:nvSpPr>
          <p:cNvPr id="12" name="Rectangle: Rounded Corners 19">
            <a:extLst>
              <a:ext uri="{FF2B5EF4-FFF2-40B4-BE49-F238E27FC236}">
                <a16:creationId xmlns:a16="http://schemas.microsoft.com/office/drawing/2014/main" id="{17EFF575-753F-4604-BDD9-8DDFC840445D}"/>
              </a:ext>
            </a:extLst>
          </p:cNvPr>
          <p:cNvSpPr/>
          <p:nvPr/>
        </p:nvSpPr>
        <p:spPr>
          <a:xfrm>
            <a:off x="2529322" y="5101270"/>
            <a:ext cx="1443749" cy="568859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放弃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: Rounded Corners 19">
            <a:extLst>
              <a:ext uri="{FF2B5EF4-FFF2-40B4-BE49-F238E27FC236}">
                <a16:creationId xmlns:a16="http://schemas.microsoft.com/office/drawing/2014/main" id="{0DB6F58B-742B-4862-8ACC-0697D14CF51F}"/>
              </a:ext>
            </a:extLst>
          </p:cNvPr>
          <p:cNvSpPr/>
          <p:nvPr/>
        </p:nvSpPr>
        <p:spPr>
          <a:xfrm>
            <a:off x="8259995" y="5101269"/>
            <a:ext cx="1443749" cy="568859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启用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697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4" name="矩形 7">
            <a:extLst>
              <a:ext uri="{FF2B5EF4-FFF2-40B4-BE49-F238E27FC236}">
                <a16:creationId xmlns:a16="http://schemas.microsoft.com/office/drawing/2014/main" id="{C2F90D55-3FD2-4517-A8CC-159901AF263F}"/>
              </a:ext>
            </a:extLst>
          </p:cNvPr>
          <p:cNvSpPr/>
          <p:nvPr/>
        </p:nvSpPr>
        <p:spPr>
          <a:xfrm>
            <a:off x="4714406" y="986690"/>
            <a:ext cx="280425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校准报告</a:t>
            </a: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C70214DB-17FF-4D1D-891A-D6605740FE0F}"/>
              </a:ext>
            </a:extLst>
          </p:cNvPr>
          <p:cNvSpPr/>
          <p:nvPr/>
        </p:nvSpPr>
        <p:spPr>
          <a:xfrm>
            <a:off x="2529322" y="5101270"/>
            <a:ext cx="1443749" cy="568859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放弃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57A5CC-5A94-4BD2-8B06-7D4EB946619D}"/>
              </a:ext>
            </a:extLst>
          </p:cNvPr>
          <p:cNvSpPr txBox="1"/>
          <p:nvPr/>
        </p:nvSpPr>
        <p:spPr>
          <a:xfrm>
            <a:off x="2859967" y="2004880"/>
            <a:ext cx="65131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温    度：          </a:t>
            </a:r>
            <a:r>
              <a:rPr lang="en-US" altLang="zh-CN" sz="2400" dirty="0"/>
              <a:t>    </a:t>
            </a:r>
            <a:r>
              <a:rPr lang="zh-CN" altLang="en-US" sz="2400" dirty="0"/>
              <a:t>℃</a:t>
            </a:r>
            <a:endParaRPr lang="en-US" altLang="zh-CN" sz="2400" dirty="0"/>
          </a:p>
          <a:p>
            <a:r>
              <a:rPr lang="zh-CN" altLang="en-US" sz="2400" dirty="0"/>
              <a:t>第一点</a:t>
            </a:r>
            <a:r>
              <a:rPr lang="en-US" altLang="zh-CN" sz="2400" dirty="0"/>
              <a:t>:</a:t>
            </a:r>
            <a:r>
              <a:rPr lang="zh-CN" altLang="en-US" sz="2400" dirty="0"/>
              <a:t>     </a:t>
            </a:r>
            <a:r>
              <a:rPr lang="en-US" altLang="zh-CN" sz="2400" dirty="0"/>
              <a:t>            pH   </a:t>
            </a:r>
            <a:r>
              <a:rPr lang="zh-CN" altLang="en-US" sz="2400" dirty="0"/>
              <a:t>                      </a:t>
            </a:r>
            <a:r>
              <a:rPr lang="en-US" altLang="zh-CN" sz="2400" dirty="0"/>
              <a:t>mV</a:t>
            </a:r>
          </a:p>
          <a:p>
            <a:r>
              <a:rPr lang="zh-CN" altLang="en-US" sz="2400" dirty="0"/>
              <a:t>第二点</a:t>
            </a:r>
            <a:r>
              <a:rPr lang="en-US" altLang="zh-CN" sz="2400" dirty="0"/>
              <a:t>:</a:t>
            </a:r>
            <a:r>
              <a:rPr lang="zh-CN" altLang="en-US" sz="2400" dirty="0"/>
              <a:t>     </a:t>
            </a:r>
            <a:r>
              <a:rPr lang="en-US" altLang="zh-CN" sz="2400" dirty="0"/>
              <a:t>            pH   </a:t>
            </a:r>
            <a:r>
              <a:rPr lang="zh-CN" altLang="en-US" sz="2400" dirty="0"/>
              <a:t>                      </a:t>
            </a:r>
            <a:r>
              <a:rPr lang="en-US" altLang="zh-CN" sz="2400" dirty="0"/>
              <a:t>mV</a:t>
            </a:r>
          </a:p>
          <a:p>
            <a:r>
              <a:rPr lang="zh-CN" altLang="en-US" sz="2400" dirty="0"/>
              <a:t>第三点</a:t>
            </a:r>
            <a:r>
              <a:rPr lang="en-US" altLang="zh-CN" sz="2400" dirty="0"/>
              <a:t>:</a:t>
            </a:r>
            <a:r>
              <a:rPr lang="zh-CN" altLang="en-US" sz="2400" dirty="0"/>
              <a:t>     </a:t>
            </a:r>
            <a:r>
              <a:rPr lang="en-US" altLang="zh-CN" sz="2400" dirty="0"/>
              <a:t>            pH   </a:t>
            </a:r>
            <a:r>
              <a:rPr lang="zh-CN" altLang="en-US" sz="2400" dirty="0"/>
              <a:t>                      </a:t>
            </a:r>
            <a:r>
              <a:rPr lang="en-US" altLang="zh-CN" sz="2400" dirty="0"/>
              <a:t>mV</a:t>
            </a:r>
          </a:p>
          <a:p>
            <a:r>
              <a:rPr lang="zh-CN" altLang="en-US" sz="2400" dirty="0"/>
              <a:t>零    点：              </a:t>
            </a:r>
            <a:r>
              <a:rPr lang="en-US" altLang="zh-CN" sz="2400" dirty="0"/>
              <a:t>pH</a:t>
            </a:r>
          </a:p>
          <a:p>
            <a:r>
              <a:rPr lang="zh-CN" altLang="en-US" sz="2400" dirty="0"/>
              <a:t>酸斜率：              </a:t>
            </a:r>
            <a:r>
              <a:rPr lang="en-US" altLang="zh-CN" sz="2400" dirty="0"/>
              <a:t>mV/pH                  %</a:t>
            </a:r>
          </a:p>
          <a:p>
            <a:r>
              <a:rPr lang="zh-CN" altLang="en-US" sz="2400" dirty="0"/>
              <a:t>碱斜率：              </a:t>
            </a:r>
            <a:r>
              <a:rPr lang="en-US" altLang="zh-CN" sz="2400" dirty="0"/>
              <a:t>mV/pH                  %</a:t>
            </a:r>
          </a:p>
          <a:p>
            <a:r>
              <a:rPr lang="zh-CN" altLang="en-US" sz="2400" dirty="0"/>
              <a:t>校准时间：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10" name="Rectangle: Rounded Corners 19">
            <a:extLst>
              <a:ext uri="{FF2B5EF4-FFF2-40B4-BE49-F238E27FC236}">
                <a16:creationId xmlns:a16="http://schemas.microsoft.com/office/drawing/2014/main" id="{427E8F2F-C67E-4445-9FC6-BC68A33929C5}"/>
              </a:ext>
            </a:extLst>
          </p:cNvPr>
          <p:cNvSpPr/>
          <p:nvPr/>
        </p:nvSpPr>
        <p:spPr>
          <a:xfrm>
            <a:off x="8259995" y="5101269"/>
            <a:ext cx="1443749" cy="568859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启用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74CCCF-5AA1-4E6F-9FB1-8F264FC020E2}"/>
              </a:ext>
            </a:extLst>
          </p:cNvPr>
          <p:cNvSpPr/>
          <p:nvPr/>
        </p:nvSpPr>
        <p:spPr>
          <a:xfrm>
            <a:off x="3341079" y="1718812"/>
            <a:ext cx="5509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缓冲溶液</a:t>
            </a:r>
            <a:r>
              <a:rPr lang="en-US" altLang="zh-CN" dirty="0"/>
              <a:t> (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点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          pH, 2</a:t>
            </a:r>
            <a:r>
              <a:rPr lang="zh-CN" altLang="en-US" dirty="0"/>
              <a:t>点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          pH, 3</a:t>
            </a:r>
            <a:r>
              <a:rPr lang="zh-CN" altLang="en-US" dirty="0"/>
              <a:t>点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          pH)</a:t>
            </a:r>
          </a:p>
        </p:txBody>
      </p:sp>
    </p:spTree>
    <p:extLst>
      <p:ext uri="{BB962C8B-B14F-4D97-AF65-F5344CB8AC3E}">
        <p14:creationId xmlns:p14="http://schemas.microsoft.com/office/powerpoint/2010/main" val="19129940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4" name="矩形 7">
            <a:extLst>
              <a:ext uri="{FF2B5EF4-FFF2-40B4-BE49-F238E27FC236}">
                <a16:creationId xmlns:a16="http://schemas.microsoft.com/office/drawing/2014/main" id="{C2F90D55-3FD2-4517-A8CC-159901AF263F}"/>
              </a:ext>
            </a:extLst>
          </p:cNvPr>
          <p:cNvSpPr/>
          <p:nvPr/>
        </p:nvSpPr>
        <p:spPr>
          <a:xfrm>
            <a:off x="4714406" y="986690"/>
            <a:ext cx="280425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校准报告</a:t>
            </a: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C70214DB-17FF-4D1D-891A-D6605740FE0F}"/>
              </a:ext>
            </a:extLst>
          </p:cNvPr>
          <p:cNvSpPr/>
          <p:nvPr/>
        </p:nvSpPr>
        <p:spPr>
          <a:xfrm>
            <a:off x="2529322" y="4883322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放弃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57A5CC-5A94-4BD2-8B06-7D4EB946619D}"/>
              </a:ext>
            </a:extLst>
          </p:cNvPr>
          <p:cNvSpPr txBox="1"/>
          <p:nvPr/>
        </p:nvSpPr>
        <p:spPr>
          <a:xfrm>
            <a:off x="2859967" y="2150652"/>
            <a:ext cx="65131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温    度：          </a:t>
            </a:r>
            <a:r>
              <a:rPr lang="en-US" altLang="zh-CN" sz="2800" dirty="0"/>
              <a:t>    </a:t>
            </a:r>
            <a:r>
              <a:rPr lang="zh-CN" altLang="en-US" sz="2800" dirty="0"/>
              <a:t>℃</a:t>
            </a:r>
            <a:endParaRPr lang="en-US" altLang="zh-CN" sz="2800" dirty="0"/>
          </a:p>
          <a:p>
            <a:r>
              <a:rPr lang="zh-CN" altLang="en-US" sz="2800" dirty="0"/>
              <a:t>第一点</a:t>
            </a:r>
            <a:r>
              <a:rPr lang="en-US" altLang="zh-CN" sz="2800" dirty="0"/>
              <a:t>:</a:t>
            </a:r>
            <a:r>
              <a:rPr lang="zh-CN" altLang="en-US" sz="2800" dirty="0"/>
              <a:t>     </a:t>
            </a:r>
            <a:r>
              <a:rPr lang="en-US" altLang="zh-CN" sz="2800" dirty="0"/>
              <a:t>            pH   </a:t>
            </a:r>
            <a:r>
              <a:rPr lang="zh-CN" altLang="en-US" sz="2800" dirty="0"/>
              <a:t>                      </a:t>
            </a:r>
            <a:r>
              <a:rPr lang="en-US" altLang="zh-CN" sz="2800" dirty="0"/>
              <a:t>mV</a:t>
            </a:r>
          </a:p>
          <a:p>
            <a:r>
              <a:rPr lang="zh-CN" altLang="en-US" sz="2800" dirty="0"/>
              <a:t>零    点：              </a:t>
            </a:r>
            <a:r>
              <a:rPr lang="en-US" altLang="zh-CN" sz="2800" dirty="0"/>
              <a:t>pH</a:t>
            </a:r>
          </a:p>
          <a:p>
            <a:r>
              <a:rPr lang="zh-CN" altLang="en-US" sz="2800" dirty="0"/>
              <a:t>斜    率：              </a:t>
            </a:r>
            <a:r>
              <a:rPr lang="en-US" altLang="zh-CN" sz="2800" dirty="0"/>
              <a:t>mV/pH                  %</a:t>
            </a:r>
          </a:p>
          <a:p>
            <a:r>
              <a:rPr lang="zh-CN" altLang="en-US" sz="2800" dirty="0"/>
              <a:t>校准时间：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10" name="Rectangle: Rounded Corners 19">
            <a:extLst>
              <a:ext uri="{FF2B5EF4-FFF2-40B4-BE49-F238E27FC236}">
                <a16:creationId xmlns:a16="http://schemas.microsoft.com/office/drawing/2014/main" id="{427E8F2F-C67E-4445-9FC6-BC68A33929C5}"/>
              </a:ext>
            </a:extLst>
          </p:cNvPr>
          <p:cNvSpPr/>
          <p:nvPr/>
        </p:nvSpPr>
        <p:spPr>
          <a:xfrm>
            <a:off x="8259994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启用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193044-1B02-407D-BC20-1DD99C007AF1}"/>
              </a:ext>
            </a:extLst>
          </p:cNvPr>
          <p:cNvSpPr/>
          <p:nvPr/>
        </p:nvSpPr>
        <p:spPr>
          <a:xfrm>
            <a:off x="3341079" y="1718812"/>
            <a:ext cx="5509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缓冲溶液</a:t>
            </a:r>
            <a:r>
              <a:rPr lang="en-US" altLang="zh-CN" dirty="0"/>
              <a:t> (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点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          pH, 2</a:t>
            </a:r>
            <a:r>
              <a:rPr lang="zh-CN" altLang="en-US" dirty="0"/>
              <a:t>点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          pH, 3</a:t>
            </a:r>
            <a:r>
              <a:rPr lang="zh-CN" altLang="en-US" dirty="0"/>
              <a:t>点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          pH)</a:t>
            </a:r>
          </a:p>
        </p:txBody>
      </p:sp>
    </p:spTree>
    <p:extLst>
      <p:ext uri="{BB962C8B-B14F-4D97-AF65-F5344CB8AC3E}">
        <p14:creationId xmlns:p14="http://schemas.microsoft.com/office/powerpoint/2010/main" val="19949423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583593" y="1042171"/>
            <a:ext cx="32624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第一点校准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: Rounded Corners 19">
            <a:extLst>
              <a:ext uri="{FF2B5EF4-FFF2-40B4-BE49-F238E27FC236}">
                <a16:creationId xmlns:a16="http://schemas.microsoft.com/office/drawing/2014/main" id="{BFD8B350-3E45-4295-865A-FC7AB2A6E898}"/>
              </a:ext>
            </a:extLst>
          </p:cNvPr>
          <p:cNvSpPr/>
          <p:nvPr/>
        </p:nvSpPr>
        <p:spPr>
          <a:xfrm>
            <a:off x="2557458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: Rounded Corners 19">
            <a:extLst>
              <a:ext uri="{FF2B5EF4-FFF2-40B4-BE49-F238E27FC236}">
                <a16:creationId xmlns:a16="http://schemas.microsoft.com/office/drawing/2014/main" id="{4EBE1F4A-7296-415F-9669-7DA2A4F41216}"/>
              </a:ext>
            </a:extLst>
          </p:cNvPr>
          <p:cNvSpPr/>
          <p:nvPr/>
        </p:nvSpPr>
        <p:spPr>
          <a:xfrm>
            <a:off x="8083716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ACCF5-147B-48FE-A621-1EEFC7738E30}"/>
              </a:ext>
            </a:extLst>
          </p:cNvPr>
          <p:cNvSpPr txBox="1"/>
          <p:nvPr/>
        </p:nvSpPr>
        <p:spPr>
          <a:xfrm>
            <a:off x="2614911" y="2251448"/>
            <a:ext cx="719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 一点缓冲溶液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AC7E02-008B-4DC5-A400-A5B3D08B991E}"/>
              </a:ext>
            </a:extLst>
          </p:cNvPr>
          <p:cNvSpPr txBox="1"/>
          <p:nvPr/>
        </p:nvSpPr>
        <p:spPr>
          <a:xfrm>
            <a:off x="7042074" y="3226449"/>
            <a:ext cx="111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EFAA69B5-D382-4B8F-A695-4CF09FE395CF}"/>
              </a:ext>
            </a:extLst>
          </p:cNvPr>
          <p:cNvSpPr/>
          <p:nvPr/>
        </p:nvSpPr>
        <p:spPr>
          <a:xfrm>
            <a:off x="4857226" y="3138624"/>
            <a:ext cx="2103938" cy="799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722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583593" y="1042171"/>
            <a:ext cx="326243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第二点校准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: Rounded Corners 19">
            <a:extLst>
              <a:ext uri="{FF2B5EF4-FFF2-40B4-BE49-F238E27FC236}">
                <a16:creationId xmlns:a16="http://schemas.microsoft.com/office/drawing/2014/main" id="{BFD8B350-3E45-4295-865A-FC7AB2A6E898}"/>
              </a:ext>
            </a:extLst>
          </p:cNvPr>
          <p:cNvSpPr/>
          <p:nvPr/>
        </p:nvSpPr>
        <p:spPr>
          <a:xfrm>
            <a:off x="2557458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Rectangle: Rounded Corners 19">
            <a:extLst>
              <a:ext uri="{FF2B5EF4-FFF2-40B4-BE49-F238E27FC236}">
                <a16:creationId xmlns:a16="http://schemas.microsoft.com/office/drawing/2014/main" id="{16E36849-965C-4CE0-87BD-AE6BD14EE928}"/>
              </a:ext>
            </a:extLst>
          </p:cNvPr>
          <p:cNvSpPr/>
          <p:nvPr/>
        </p:nvSpPr>
        <p:spPr>
          <a:xfrm>
            <a:off x="8083716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16FEA-A450-4410-B8ED-FD6625AFD2BB}"/>
              </a:ext>
            </a:extLst>
          </p:cNvPr>
          <p:cNvSpPr txBox="1"/>
          <p:nvPr/>
        </p:nvSpPr>
        <p:spPr>
          <a:xfrm>
            <a:off x="2614911" y="2251448"/>
            <a:ext cx="719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 二点缓冲溶液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6835F-445C-485C-A9B5-43AAB446391C}"/>
              </a:ext>
            </a:extLst>
          </p:cNvPr>
          <p:cNvSpPr txBox="1"/>
          <p:nvPr/>
        </p:nvSpPr>
        <p:spPr>
          <a:xfrm>
            <a:off x="7042074" y="3226449"/>
            <a:ext cx="111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E2E9061F-C632-49CB-BCD2-BF2B6B9D8326}"/>
              </a:ext>
            </a:extLst>
          </p:cNvPr>
          <p:cNvSpPr/>
          <p:nvPr/>
        </p:nvSpPr>
        <p:spPr>
          <a:xfrm>
            <a:off x="4857226" y="3138624"/>
            <a:ext cx="2103938" cy="799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816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583595" y="1042171"/>
            <a:ext cx="32624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第三点校准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: Rounded Corners 19">
            <a:extLst>
              <a:ext uri="{FF2B5EF4-FFF2-40B4-BE49-F238E27FC236}">
                <a16:creationId xmlns:a16="http://schemas.microsoft.com/office/drawing/2014/main" id="{BFD8B350-3E45-4295-865A-FC7AB2A6E898}"/>
              </a:ext>
            </a:extLst>
          </p:cNvPr>
          <p:cNvSpPr/>
          <p:nvPr/>
        </p:nvSpPr>
        <p:spPr>
          <a:xfrm>
            <a:off x="2557458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Rectangle: Rounded Corners 19">
            <a:extLst>
              <a:ext uri="{FF2B5EF4-FFF2-40B4-BE49-F238E27FC236}">
                <a16:creationId xmlns:a16="http://schemas.microsoft.com/office/drawing/2014/main" id="{AF12B8A6-61B8-44AA-A74A-9AB522404B99}"/>
              </a:ext>
            </a:extLst>
          </p:cNvPr>
          <p:cNvSpPr/>
          <p:nvPr/>
        </p:nvSpPr>
        <p:spPr>
          <a:xfrm>
            <a:off x="8083716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CDD331-2230-47AC-AFBE-6103C382148A}"/>
              </a:ext>
            </a:extLst>
          </p:cNvPr>
          <p:cNvSpPr txBox="1"/>
          <p:nvPr/>
        </p:nvSpPr>
        <p:spPr>
          <a:xfrm>
            <a:off x="2614911" y="2251448"/>
            <a:ext cx="719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 三点缓冲溶液</a:t>
            </a: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6E2B1BCC-6A46-43A4-B73E-98F1B0E83A91}"/>
              </a:ext>
            </a:extLst>
          </p:cNvPr>
          <p:cNvSpPr/>
          <p:nvPr/>
        </p:nvSpPr>
        <p:spPr>
          <a:xfrm>
            <a:off x="4857226" y="3138624"/>
            <a:ext cx="2103938" cy="799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50CE13-1AA7-4EF8-827D-1770DA270453}"/>
              </a:ext>
            </a:extLst>
          </p:cNvPr>
          <p:cNvSpPr txBox="1"/>
          <p:nvPr/>
        </p:nvSpPr>
        <p:spPr>
          <a:xfrm>
            <a:off x="7042074" y="3226449"/>
            <a:ext cx="111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964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33" y="1943689"/>
            <a:ext cx="615519" cy="61551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774023"/>
            <a:ext cx="405617" cy="4056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E76CBFE-F0C7-4FE2-BA0B-18B049B31DF0}"/>
              </a:ext>
            </a:extLst>
          </p:cNvPr>
          <p:cNvSpPr txBox="1"/>
          <p:nvPr/>
        </p:nvSpPr>
        <p:spPr>
          <a:xfrm>
            <a:off x="3777190" y="2162600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硬件版本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85CEDB-71DF-4041-883C-6671377425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8" y="2910652"/>
            <a:ext cx="405616" cy="4056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0B5932-F00C-4C7A-A9F1-1BEC4E425201}"/>
              </a:ext>
            </a:extLst>
          </p:cNvPr>
          <p:cNvSpPr txBox="1"/>
          <p:nvPr/>
        </p:nvSpPr>
        <p:spPr>
          <a:xfrm>
            <a:off x="3777190" y="2712919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固件版本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8B8D5F-6542-4DE4-ACDA-1AF8629BF357}"/>
              </a:ext>
            </a:extLst>
          </p:cNvPr>
          <p:cNvSpPr txBox="1"/>
          <p:nvPr/>
        </p:nvSpPr>
        <p:spPr>
          <a:xfrm>
            <a:off x="3777190" y="3264892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序 列 号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4AA1B-34C6-489F-8238-A83B21E96874}"/>
              </a:ext>
            </a:extLst>
          </p:cNvPr>
          <p:cNvSpPr txBox="1"/>
          <p:nvPr/>
        </p:nvSpPr>
        <p:spPr>
          <a:xfrm>
            <a:off x="3777190" y="3788112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厂家编号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88B94-C329-4482-A56D-7F7B7D9EBEC1}"/>
              </a:ext>
            </a:extLst>
          </p:cNvPr>
          <p:cNvSpPr txBox="1"/>
          <p:nvPr/>
        </p:nvSpPr>
        <p:spPr>
          <a:xfrm>
            <a:off x="3777190" y="4330833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产品编号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2448E1-59F3-4966-88B0-6786D184A483}"/>
              </a:ext>
            </a:extLst>
          </p:cNvPr>
          <p:cNvSpPr txBox="1"/>
          <p:nvPr/>
        </p:nvSpPr>
        <p:spPr>
          <a:xfrm>
            <a:off x="5589580" y="2174325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F6487F-C432-42BC-AA75-6FEA4D9D6E55}"/>
              </a:ext>
            </a:extLst>
          </p:cNvPr>
          <p:cNvSpPr txBox="1"/>
          <p:nvPr/>
        </p:nvSpPr>
        <p:spPr>
          <a:xfrm>
            <a:off x="5589580" y="2724644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141B2A-2BD0-4B56-B7C5-4E4845459212}"/>
              </a:ext>
            </a:extLst>
          </p:cNvPr>
          <p:cNvSpPr txBox="1"/>
          <p:nvPr/>
        </p:nvSpPr>
        <p:spPr>
          <a:xfrm>
            <a:off x="5589580" y="3276615"/>
            <a:ext cx="2646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1720000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48B78F-7BB1-4958-811D-CE212729664B}"/>
              </a:ext>
            </a:extLst>
          </p:cNvPr>
          <p:cNvSpPr txBox="1"/>
          <p:nvPr/>
        </p:nvSpPr>
        <p:spPr>
          <a:xfrm>
            <a:off x="5589580" y="3799837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8601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502B4-9645-4236-8C26-501783028948}"/>
              </a:ext>
            </a:extLst>
          </p:cNvPr>
          <p:cNvSpPr txBox="1"/>
          <p:nvPr/>
        </p:nvSpPr>
        <p:spPr>
          <a:xfrm>
            <a:off x="5589580" y="4342558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3A6B753-8BD7-4175-8BDA-684957DA7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78" y="4435452"/>
            <a:ext cx="811331" cy="811331"/>
          </a:xfrm>
          <a:prstGeom prst="rect">
            <a:avLst/>
          </a:prstGeom>
        </p:spPr>
      </p:pic>
      <p:sp>
        <p:nvSpPr>
          <p:cNvPr id="28" name="矩形 7">
            <a:extLst>
              <a:ext uri="{FF2B5EF4-FFF2-40B4-BE49-F238E27FC236}">
                <a16:creationId xmlns:a16="http://schemas.microsoft.com/office/drawing/2014/main" id="{01618286-0736-48D3-A250-54ACC76A58A0}"/>
              </a:ext>
            </a:extLst>
          </p:cNvPr>
          <p:cNvSpPr/>
          <p:nvPr/>
        </p:nvSpPr>
        <p:spPr>
          <a:xfrm>
            <a:off x="4810076" y="1020359"/>
            <a:ext cx="2646878" cy="830997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设备信息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rgbClr val="92D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Rectangle: Rounded Corners 19">
            <a:extLst>
              <a:ext uri="{FF2B5EF4-FFF2-40B4-BE49-F238E27FC236}">
                <a16:creationId xmlns:a16="http://schemas.microsoft.com/office/drawing/2014/main" id="{886245AF-2D8B-4373-B65D-7397C55459E0}"/>
              </a:ext>
            </a:extLst>
          </p:cNvPr>
          <p:cNvSpPr/>
          <p:nvPr/>
        </p:nvSpPr>
        <p:spPr>
          <a:xfrm>
            <a:off x="6424747" y="5032451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82113B2-1001-42BC-A84C-EFE704B82AC1}"/>
              </a:ext>
            </a:extLst>
          </p:cNvPr>
          <p:cNvSpPr/>
          <p:nvPr/>
        </p:nvSpPr>
        <p:spPr>
          <a:xfrm>
            <a:off x="8444191" y="503245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下一步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8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532293" y="1042171"/>
            <a:ext cx="33650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pH</a:t>
            </a:r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自动校准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61CFBF-98C1-44D9-981F-F621CF115C8A}"/>
              </a:ext>
            </a:extLst>
          </p:cNvPr>
          <p:cNvSpPr/>
          <p:nvPr/>
        </p:nvSpPr>
        <p:spPr>
          <a:xfrm>
            <a:off x="4657088" y="3068991"/>
            <a:ext cx="3133818" cy="731701"/>
          </a:xfrm>
          <a:prstGeom prst="roundRect">
            <a:avLst/>
          </a:prstGeom>
          <a:solidFill>
            <a:srgbClr val="25FB2A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</a:rPr>
              <a:t>NIST</a:t>
            </a:r>
            <a:r>
              <a:rPr lang="zh-CN" altLang="en-US" sz="4000" b="1" dirty="0">
                <a:solidFill>
                  <a:schemeClr val="tx1"/>
                </a:solidFill>
              </a:rPr>
              <a:t>模式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8E79C7-FD23-41F2-B048-0E7F4553F734}"/>
              </a:ext>
            </a:extLst>
          </p:cNvPr>
          <p:cNvSpPr/>
          <p:nvPr/>
        </p:nvSpPr>
        <p:spPr>
          <a:xfrm>
            <a:off x="4657088" y="3989442"/>
            <a:ext cx="3133818" cy="731701"/>
          </a:xfrm>
          <a:prstGeom prst="roundRect">
            <a:avLst/>
          </a:prstGeom>
          <a:solidFill>
            <a:srgbClr val="25FB2A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</a:rPr>
              <a:t>输入模式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48B940-17C6-4871-A468-502945528A5F}"/>
              </a:ext>
            </a:extLst>
          </p:cNvPr>
          <p:cNvSpPr/>
          <p:nvPr/>
        </p:nvSpPr>
        <p:spPr>
          <a:xfrm>
            <a:off x="4647896" y="2104103"/>
            <a:ext cx="3133818" cy="731701"/>
          </a:xfrm>
          <a:prstGeom prst="roundRect">
            <a:avLst/>
          </a:prstGeom>
          <a:solidFill>
            <a:srgbClr val="25FB2A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</a:rPr>
              <a:t>TECH</a:t>
            </a:r>
            <a:r>
              <a:rPr lang="zh-CN" altLang="en-US" sz="4000" b="1" dirty="0">
                <a:solidFill>
                  <a:schemeClr val="tx1"/>
                </a:solidFill>
              </a:rPr>
              <a:t>模式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9">
            <a:extLst>
              <a:ext uri="{FF2B5EF4-FFF2-40B4-BE49-F238E27FC236}">
                <a16:creationId xmlns:a16="http://schemas.microsoft.com/office/drawing/2014/main" id="{A922EA9F-11A7-42EC-9FA9-A73BA3A4C0D1}"/>
              </a:ext>
            </a:extLst>
          </p:cNvPr>
          <p:cNvSpPr/>
          <p:nvPr/>
        </p:nvSpPr>
        <p:spPr>
          <a:xfrm>
            <a:off x="7986355" y="4944861"/>
            <a:ext cx="1761177" cy="63919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89C158-1851-4475-A1A0-A67123FA8CBB}"/>
              </a:ext>
            </a:extLst>
          </p:cNvPr>
          <p:cNvSpPr/>
          <p:nvPr/>
        </p:nvSpPr>
        <p:spPr>
          <a:xfrm>
            <a:off x="2475241" y="4944861"/>
            <a:ext cx="1730405" cy="680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出厂恢复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337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33" y="1943689"/>
            <a:ext cx="615519" cy="61551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774023"/>
            <a:ext cx="405617" cy="405617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6245AF-2D8B-4373-B65D-7397C55459E0}"/>
              </a:ext>
            </a:extLst>
          </p:cNvPr>
          <p:cNvSpPr/>
          <p:nvPr/>
        </p:nvSpPr>
        <p:spPr>
          <a:xfrm>
            <a:off x="6424747" y="5032451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85CEDB-71DF-4041-883C-6671377425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8" y="2910652"/>
            <a:ext cx="405616" cy="4056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A6B753-8BD7-4175-8BDA-684957DA7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78" y="4435452"/>
            <a:ext cx="811331" cy="811331"/>
          </a:xfrm>
          <a:prstGeom prst="rect">
            <a:avLst/>
          </a:prstGeom>
        </p:spPr>
      </p:pic>
      <p:sp>
        <p:nvSpPr>
          <p:cNvPr id="28" name="矩形 7">
            <a:extLst>
              <a:ext uri="{FF2B5EF4-FFF2-40B4-BE49-F238E27FC236}">
                <a16:creationId xmlns:a16="http://schemas.microsoft.com/office/drawing/2014/main" id="{01618286-0736-48D3-A250-54ACC76A58A0}"/>
              </a:ext>
            </a:extLst>
          </p:cNvPr>
          <p:cNvSpPr/>
          <p:nvPr/>
        </p:nvSpPr>
        <p:spPr>
          <a:xfrm>
            <a:off x="4810076" y="1020359"/>
            <a:ext cx="2646878" cy="830997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校准信息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82113B2-1001-42BC-A84C-EFE704B82AC1}"/>
              </a:ext>
            </a:extLst>
          </p:cNvPr>
          <p:cNvSpPr/>
          <p:nvPr/>
        </p:nvSpPr>
        <p:spPr>
          <a:xfrm>
            <a:off x="8444191" y="503245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下一步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C49696-3419-453E-96D1-844FC46E495D}"/>
              </a:ext>
            </a:extLst>
          </p:cNvPr>
          <p:cNvSpPr txBox="1"/>
          <p:nvPr/>
        </p:nvSpPr>
        <p:spPr>
          <a:xfrm>
            <a:off x="3344003" y="3445466"/>
            <a:ext cx="1509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最后校准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FB545C-A2FC-44AE-BA40-F58806ED61BD}"/>
              </a:ext>
            </a:extLst>
          </p:cNvPr>
          <p:cNvSpPr txBox="1"/>
          <p:nvPr/>
        </p:nvSpPr>
        <p:spPr>
          <a:xfrm>
            <a:off x="2882340" y="2428484"/>
            <a:ext cx="1971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ORP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抵消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(mV):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624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33" y="1943689"/>
            <a:ext cx="615519" cy="61551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774023"/>
            <a:ext cx="405617" cy="405617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6245AF-2D8B-4373-B65D-7397C55459E0}"/>
              </a:ext>
            </a:extLst>
          </p:cNvPr>
          <p:cNvSpPr/>
          <p:nvPr/>
        </p:nvSpPr>
        <p:spPr>
          <a:xfrm>
            <a:off x="6424747" y="5032451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85CEDB-71DF-4041-883C-6671377425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8" y="2910652"/>
            <a:ext cx="405616" cy="4056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A6B753-8BD7-4175-8BDA-684957DA7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78" y="4435452"/>
            <a:ext cx="811331" cy="811331"/>
          </a:xfrm>
          <a:prstGeom prst="rect">
            <a:avLst/>
          </a:prstGeom>
        </p:spPr>
      </p:pic>
      <p:sp>
        <p:nvSpPr>
          <p:cNvPr id="28" name="矩形 7">
            <a:extLst>
              <a:ext uri="{FF2B5EF4-FFF2-40B4-BE49-F238E27FC236}">
                <a16:creationId xmlns:a16="http://schemas.microsoft.com/office/drawing/2014/main" id="{01618286-0736-48D3-A250-54ACC76A58A0}"/>
              </a:ext>
            </a:extLst>
          </p:cNvPr>
          <p:cNvSpPr/>
          <p:nvPr/>
        </p:nvSpPr>
        <p:spPr>
          <a:xfrm>
            <a:off x="4810076" y="1020359"/>
            <a:ext cx="2646878" cy="830997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校准信息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82113B2-1001-42BC-A84C-EFE704B82AC1}"/>
              </a:ext>
            </a:extLst>
          </p:cNvPr>
          <p:cNvSpPr/>
          <p:nvPr/>
        </p:nvSpPr>
        <p:spPr>
          <a:xfrm>
            <a:off x="8444191" y="503245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下一步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76CBFE-F0C7-4FE2-BA0B-18B049B31DF0}"/>
              </a:ext>
            </a:extLst>
          </p:cNvPr>
          <p:cNvSpPr txBox="1"/>
          <p:nvPr/>
        </p:nvSpPr>
        <p:spPr>
          <a:xfrm>
            <a:off x="3448004" y="3389497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校准时间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76CBFE-F0C7-4FE2-BA0B-18B049B31DF0}"/>
              </a:ext>
            </a:extLst>
          </p:cNvPr>
          <p:cNvSpPr txBox="1"/>
          <p:nvPr/>
        </p:nvSpPr>
        <p:spPr>
          <a:xfrm>
            <a:off x="3448005" y="2055154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当前测量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76CBFE-F0C7-4FE2-BA0B-18B049B31DF0}"/>
              </a:ext>
            </a:extLst>
          </p:cNvPr>
          <p:cNvSpPr txBox="1"/>
          <p:nvPr/>
        </p:nvSpPr>
        <p:spPr>
          <a:xfrm>
            <a:off x="3448003" y="2722325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抵消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(mV):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9879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33" y="1943689"/>
            <a:ext cx="615519" cy="61551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774023"/>
            <a:ext cx="405617" cy="405617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6245AF-2D8B-4373-B65D-7397C55459E0}"/>
              </a:ext>
            </a:extLst>
          </p:cNvPr>
          <p:cNvSpPr/>
          <p:nvPr/>
        </p:nvSpPr>
        <p:spPr>
          <a:xfrm>
            <a:off x="6424747" y="5032451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76CBFE-F0C7-4FE2-BA0B-18B049B31DF0}"/>
              </a:ext>
            </a:extLst>
          </p:cNvPr>
          <p:cNvSpPr txBox="1"/>
          <p:nvPr/>
        </p:nvSpPr>
        <p:spPr>
          <a:xfrm>
            <a:off x="3448006" y="2842005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校准时间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85CEDB-71DF-4041-883C-6671377425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8" y="2910652"/>
            <a:ext cx="405616" cy="4056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0B5932-F00C-4C7A-A9F1-1BEC4E425201}"/>
              </a:ext>
            </a:extLst>
          </p:cNvPr>
          <p:cNvSpPr txBox="1"/>
          <p:nvPr/>
        </p:nvSpPr>
        <p:spPr>
          <a:xfrm>
            <a:off x="3448006" y="3353232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零点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(pH):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8B8D5F-6542-4DE4-ACDA-1AF8629BF357}"/>
              </a:ext>
            </a:extLst>
          </p:cNvPr>
          <p:cNvSpPr txBox="1"/>
          <p:nvPr/>
        </p:nvSpPr>
        <p:spPr>
          <a:xfrm>
            <a:off x="3448006" y="3905205"/>
            <a:ext cx="264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酸  斜  率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4AA1B-34C6-489F-8238-A83B21E96874}"/>
              </a:ext>
            </a:extLst>
          </p:cNvPr>
          <p:cNvSpPr txBox="1"/>
          <p:nvPr/>
        </p:nvSpPr>
        <p:spPr>
          <a:xfrm>
            <a:off x="3448006" y="4428425"/>
            <a:ext cx="264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碱  斜  率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3A6B753-8BD7-4175-8BDA-684957DA7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78" y="4435452"/>
            <a:ext cx="811331" cy="811331"/>
          </a:xfrm>
          <a:prstGeom prst="rect">
            <a:avLst/>
          </a:prstGeom>
        </p:spPr>
      </p:pic>
      <p:sp>
        <p:nvSpPr>
          <p:cNvPr id="28" name="矩形 7">
            <a:extLst>
              <a:ext uri="{FF2B5EF4-FFF2-40B4-BE49-F238E27FC236}">
                <a16:creationId xmlns:a16="http://schemas.microsoft.com/office/drawing/2014/main" id="{01618286-0736-48D3-A250-54ACC76A58A0}"/>
              </a:ext>
            </a:extLst>
          </p:cNvPr>
          <p:cNvSpPr/>
          <p:nvPr/>
        </p:nvSpPr>
        <p:spPr>
          <a:xfrm>
            <a:off x="4810076" y="1020359"/>
            <a:ext cx="2646878" cy="830997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校准信息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82113B2-1001-42BC-A84C-EFE704B82AC1}"/>
              </a:ext>
            </a:extLst>
          </p:cNvPr>
          <p:cNvSpPr/>
          <p:nvPr/>
        </p:nvSpPr>
        <p:spPr>
          <a:xfrm>
            <a:off x="8444191" y="503245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下一步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76CBFE-F0C7-4FE2-BA0B-18B049B31DF0}"/>
              </a:ext>
            </a:extLst>
          </p:cNvPr>
          <p:cNvSpPr txBox="1"/>
          <p:nvPr/>
        </p:nvSpPr>
        <p:spPr>
          <a:xfrm>
            <a:off x="3448005" y="1820262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校准标准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76CBFE-F0C7-4FE2-BA0B-18B049B31DF0}"/>
              </a:ext>
            </a:extLst>
          </p:cNvPr>
          <p:cNvSpPr txBox="1"/>
          <p:nvPr/>
        </p:nvSpPr>
        <p:spPr>
          <a:xfrm>
            <a:off x="5354162" y="1820262"/>
            <a:ext cx="394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NIST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校准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76CBFE-F0C7-4FE2-BA0B-18B049B31DF0}"/>
              </a:ext>
            </a:extLst>
          </p:cNvPr>
          <p:cNvSpPr txBox="1"/>
          <p:nvPr/>
        </p:nvSpPr>
        <p:spPr>
          <a:xfrm>
            <a:off x="3463245" y="2320134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缓冲溶液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76CBFE-F0C7-4FE2-BA0B-18B049B31DF0}"/>
              </a:ext>
            </a:extLst>
          </p:cNvPr>
          <p:cNvSpPr txBox="1"/>
          <p:nvPr/>
        </p:nvSpPr>
        <p:spPr>
          <a:xfrm>
            <a:off x="5369402" y="2320134"/>
            <a:ext cx="394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4.01, 6.89, 9.01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76CBFE-F0C7-4FE2-BA0B-18B049B31DF0}"/>
              </a:ext>
            </a:extLst>
          </p:cNvPr>
          <p:cNvSpPr txBox="1"/>
          <p:nvPr/>
        </p:nvSpPr>
        <p:spPr>
          <a:xfrm>
            <a:off x="5369402" y="2824996"/>
            <a:ext cx="394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2019/01/28 09:48:05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76CBFE-F0C7-4FE2-BA0B-18B049B31DF0}"/>
              </a:ext>
            </a:extLst>
          </p:cNvPr>
          <p:cNvSpPr txBox="1"/>
          <p:nvPr/>
        </p:nvSpPr>
        <p:spPr>
          <a:xfrm>
            <a:off x="5369402" y="3353232"/>
            <a:ext cx="195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6.91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76CBFE-F0C7-4FE2-BA0B-18B049B31DF0}"/>
              </a:ext>
            </a:extLst>
          </p:cNvPr>
          <p:cNvSpPr txBox="1"/>
          <p:nvPr/>
        </p:nvSpPr>
        <p:spPr>
          <a:xfrm>
            <a:off x="5369402" y="3876452"/>
            <a:ext cx="394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59.16 </a:t>
            </a:r>
            <a:r>
              <a:rPr lang="en-US" altLang="zh-CN" sz="2800" dirty="0"/>
              <a:t>mV/pH   100 %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76CBFE-F0C7-4FE2-BA0B-18B049B31DF0}"/>
              </a:ext>
            </a:extLst>
          </p:cNvPr>
          <p:cNvSpPr txBox="1"/>
          <p:nvPr/>
        </p:nvSpPr>
        <p:spPr>
          <a:xfrm>
            <a:off x="5369402" y="4404368"/>
            <a:ext cx="394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59.16 </a:t>
            </a:r>
            <a:r>
              <a:rPr lang="en-US" altLang="zh-CN" sz="2800" dirty="0"/>
              <a:t>mV/pH   100 %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0B5932-F00C-4C7A-A9F1-1BEC4E425201}"/>
              </a:ext>
            </a:extLst>
          </p:cNvPr>
          <p:cNvSpPr txBox="1"/>
          <p:nvPr/>
        </p:nvSpPr>
        <p:spPr>
          <a:xfrm>
            <a:off x="6778256" y="3365225"/>
            <a:ext cx="1809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温度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℃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76CBFE-F0C7-4FE2-BA0B-18B049B31DF0}"/>
              </a:ext>
            </a:extLst>
          </p:cNvPr>
          <p:cNvSpPr txBox="1"/>
          <p:nvPr/>
        </p:nvSpPr>
        <p:spPr>
          <a:xfrm>
            <a:off x="8514597" y="3379369"/>
            <a:ext cx="1156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25.00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9665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33" y="1943689"/>
            <a:ext cx="615519" cy="61551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774023"/>
            <a:ext cx="405617" cy="4056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E76CBFE-F0C7-4FE2-BA0B-18B049B31DF0}"/>
              </a:ext>
            </a:extLst>
          </p:cNvPr>
          <p:cNvSpPr txBox="1"/>
          <p:nvPr/>
        </p:nvSpPr>
        <p:spPr>
          <a:xfrm>
            <a:off x="3777190" y="2162600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硬件版本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85CEDB-71DF-4041-883C-6671377425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8" y="2910652"/>
            <a:ext cx="405616" cy="4056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0B5932-F00C-4C7A-A9F1-1BEC4E425201}"/>
              </a:ext>
            </a:extLst>
          </p:cNvPr>
          <p:cNvSpPr txBox="1"/>
          <p:nvPr/>
        </p:nvSpPr>
        <p:spPr>
          <a:xfrm>
            <a:off x="3777190" y="2712919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固件版本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8B8D5F-6542-4DE4-ACDA-1AF8629BF357}"/>
              </a:ext>
            </a:extLst>
          </p:cNvPr>
          <p:cNvSpPr txBox="1"/>
          <p:nvPr/>
        </p:nvSpPr>
        <p:spPr>
          <a:xfrm>
            <a:off x="3777190" y="3264892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序 列 号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4AA1B-34C6-489F-8238-A83B21E96874}"/>
              </a:ext>
            </a:extLst>
          </p:cNvPr>
          <p:cNvSpPr txBox="1"/>
          <p:nvPr/>
        </p:nvSpPr>
        <p:spPr>
          <a:xfrm>
            <a:off x="3777190" y="3788112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厂家编号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88B94-C329-4482-A56D-7F7B7D9EBEC1}"/>
              </a:ext>
            </a:extLst>
          </p:cNvPr>
          <p:cNvSpPr txBox="1"/>
          <p:nvPr/>
        </p:nvSpPr>
        <p:spPr>
          <a:xfrm>
            <a:off x="3777190" y="4330833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产品编号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3A6B753-8BD7-4175-8BDA-684957DA7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78" y="4435452"/>
            <a:ext cx="811331" cy="811331"/>
          </a:xfrm>
          <a:prstGeom prst="rect">
            <a:avLst/>
          </a:prstGeom>
        </p:spPr>
      </p:pic>
      <p:sp>
        <p:nvSpPr>
          <p:cNvPr id="28" name="矩形 7">
            <a:extLst>
              <a:ext uri="{FF2B5EF4-FFF2-40B4-BE49-F238E27FC236}">
                <a16:creationId xmlns:a16="http://schemas.microsoft.com/office/drawing/2014/main" id="{01618286-0736-48D3-A250-54ACC76A58A0}"/>
              </a:ext>
            </a:extLst>
          </p:cNvPr>
          <p:cNvSpPr/>
          <p:nvPr/>
        </p:nvSpPr>
        <p:spPr>
          <a:xfrm>
            <a:off x="4810076" y="1020359"/>
            <a:ext cx="2646878" cy="830997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设备信息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rgbClr val="92D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Rectangle: Rounded Corners 19">
            <a:extLst>
              <a:ext uri="{FF2B5EF4-FFF2-40B4-BE49-F238E27FC236}">
                <a16:creationId xmlns:a16="http://schemas.microsoft.com/office/drawing/2014/main" id="{886245AF-2D8B-4373-B65D-7397C55459E0}"/>
              </a:ext>
            </a:extLst>
          </p:cNvPr>
          <p:cNvSpPr/>
          <p:nvPr/>
        </p:nvSpPr>
        <p:spPr>
          <a:xfrm>
            <a:off x="6424747" y="5032451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82113B2-1001-42BC-A84C-EFE704B82AC1}"/>
              </a:ext>
            </a:extLst>
          </p:cNvPr>
          <p:cNvSpPr/>
          <p:nvPr/>
        </p:nvSpPr>
        <p:spPr>
          <a:xfrm>
            <a:off x="8444191" y="503245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下一步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23468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33" y="1943689"/>
            <a:ext cx="615519" cy="61551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774023"/>
            <a:ext cx="405617" cy="405617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6245AF-2D8B-4373-B65D-7397C55459E0}"/>
              </a:ext>
            </a:extLst>
          </p:cNvPr>
          <p:cNvSpPr/>
          <p:nvPr/>
        </p:nvSpPr>
        <p:spPr>
          <a:xfrm>
            <a:off x="6424747" y="5032451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76CBFE-F0C7-4FE2-BA0B-18B049B31DF0}"/>
              </a:ext>
            </a:extLst>
          </p:cNvPr>
          <p:cNvSpPr txBox="1"/>
          <p:nvPr/>
        </p:nvSpPr>
        <p:spPr>
          <a:xfrm>
            <a:off x="3448006" y="2842005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校准时间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85CEDB-71DF-4041-883C-6671377425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8" y="2910652"/>
            <a:ext cx="405616" cy="4056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0B5932-F00C-4C7A-A9F1-1BEC4E425201}"/>
              </a:ext>
            </a:extLst>
          </p:cNvPr>
          <p:cNvSpPr txBox="1"/>
          <p:nvPr/>
        </p:nvSpPr>
        <p:spPr>
          <a:xfrm>
            <a:off x="3448006" y="3353232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零点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(pH):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8B8D5F-6542-4DE4-ACDA-1AF8629BF357}"/>
              </a:ext>
            </a:extLst>
          </p:cNvPr>
          <p:cNvSpPr txBox="1"/>
          <p:nvPr/>
        </p:nvSpPr>
        <p:spPr>
          <a:xfrm>
            <a:off x="3448006" y="3905205"/>
            <a:ext cx="264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酸  斜  率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4AA1B-34C6-489F-8238-A83B21E96874}"/>
              </a:ext>
            </a:extLst>
          </p:cNvPr>
          <p:cNvSpPr txBox="1"/>
          <p:nvPr/>
        </p:nvSpPr>
        <p:spPr>
          <a:xfrm>
            <a:off x="3448006" y="4428425"/>
            <a:ext cx="264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碱  斜  率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3A6B753-8BD7-4175-8BDA-684957DA7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78" y="4435452"/>
            <a:ext cx="811331" cy="811331"/>
          </a:xfrm>
          <a:prstGeom prst="rect">
            <a:avLst/>
          </a:prstGeom>
        </p:spPr>
      </p:pic>
      <p:sp>
        <p:nvSpPr>
          <p:cNvPr id="28" name="矩形 7">
            <a:extLst>
              <a:ext uri="{FF2B5EF4-FFF2-40B4-BE49-F238E27FC236}">
                <a16:creationId xmlns:a16="http://schemas.microsoft.com/office/drawing/2014/main" id="{01618286-0736-48D3-A250-54ACC76A58A0}"/>
              </a:ext>
            </a:extLst>
          </p:cNvPr>
          <p:cNvSpPr/>
          <p:nvPr/>
        </p:nvSpPr>
        <p:spPr>
          <a:xfrm>
            <a:off x="4810076" y="1020359"/>
            <a:ext cx="2646878" cy="830997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校准信息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82113B2-1001-42BC-A84C-EFE704B82AC1}"/>
              </a:ext>
            </a:extLst>
          </p:cNvPr>
          <p:cNvSpPr/>
          <p:nvPr/>
        </p:nvSpPr>
        <p:spPr>
          <a:xfrm>
            <a:off x="8444191" y="503245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下一步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76CBFE-F0C7-4FE2-BA0B-18B049B31DF0}"/>
              </a:ext>
            </a:extLst>
          </p:cNvPr>
          <p:cNvSpPr txBox="1"/>
          <p:nvPr/>
        </p:nvSpPr>
        <p:spPr>
          <a:xfrm>
            <a:off x="3448005" y="1820262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校准标准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76CBFE-F0C7-4FE2-BA0B-18B049B31DF0}"/>
              </a:ext>
            </a:extLst>
          </p:cNvPr>
          <p:cNvSpPr txBox="1"/>
          <p:nvPr/>
        </p:nvSpPr>
        <p:spPr>
          <a:xfrm>
            <a:off x="3463245" y="2320134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缓冲溶液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TextBox 30">
            <a:extLst>
              <a:ext uri="{FF2B5EF4-FFF2-40B4-BE49-F238E27FC236}">
                <a16:creationId xmlns:a16="http://schemas.microsoft.com/office/drawing/2014/main" id="{FC0B5932-F00C-4C7A-A9F1-1BEC4E425201}"/>
              </a:ext>
            </a:extLst>
          </p:cNvPr>
          <p:cNvSpPr txBox="1"/>
          <p:nvPr/>
        </p:nvSpPr>
        <p:spPr>
          <a:xfrm>
            <a:off x="6634698" y="3353232"/>
            <a:ext cx="1809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温度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℃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90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583593" y="1042171"/>
            <a:ext cx="32624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第一点校准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: Rounded Corners 19">
            <a:extLst>
              <a:ext uri="{FF2B5EF4-FFF2-40B4-BE49-F238E27FC236}">
                <a16:creationId xmlns:a16="http://schemas.microsoft.com/office/drawing/2014/main" id="{BFD8B350-3E45-4295-865A-FC7AB2A6E898}"/>
              </a:ext>
            </a:extLst>
          </p:cNvPr>
          <p:cNvSpPr/>
          <p:nvPr/>
        </p:nvSpPr>
        <p:spPr>
          <a:xfrm>
            <a:off x="2557458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: Rounded Corners 19">
            <a:extLst>
              <a:ext uri="{FF2B5EF4-FFF2-40B4-BE49-F238E27FC236}">
                <a16:creationId xmlns:a16="http://schemas.microsoft.com/office/drawing/2014/main" id="{4EBE1F4A-7296-415F-9669-7DA2A4F41216}"/>
              </a:ext>
            </a:extLst>
          </p:cNvPr>
          <p:cNvSpPr/>
          <p:nvPr/>
        </p:nvSpPr>
        <p:spPr>
          <a:xfrm>
            <a:off x="8083716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ACCF5-147B-48FE-A621-1EEFC7738E30}"/>
              </a:ext>
            </a:extLst>
          </p:cNvPr>
          <p:cNvSpPr txBox="1"/>
          <p:nvPr/>
        </p:nvSpPr>
        <p:spPr>
          <a:xfrm>
            <a:off x="2929633" y="2266820"/>
            <a:ext cx="67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请插入传感器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NIST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Tech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缓冲溶液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FE30F-981E-4F8E-9783-E70019CC1E1B}"/>
              </a:ext>
            </a:extLst>
          </p:cNvPr>
          <p:cNvSpPr txBox="1"/>
          <p:nvPr/>
        </p:nvSpPr>
        <p:spPr>
          <a:xfrm>
            <a:off x="3380168" y="3100269"/>
            <a:ext cx="5669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pH1.68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pH4.01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pH7.00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pH10.01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pH12.46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9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18" name="矩形 14">
            <a:extLst>
              <a:ext uri="{FF2B5EF4-FFF2-40B4-BE49-F238E27FC236}">
                <a16:creationId xmlns:a16="http://schemas.microsoft.com/office/drawing/2014/main" id="{A809D857-E96D-4D6D-8E5D-22486A2E68B4}"/>
              </a:ext>
            </a:extLst>
          </p:cNvPr>
          <p:cNvSpPr/>
          <p:nvPr/>
        </p:nvSpPr>
        <p:spPr>
          <a:xfrm>
            <a:off x="4583593" y="1042171"/>
            <a:ext cx="32624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第一点校准</a:t>
            </a:r>
            <a:endParaRPr lang="zh-CN" altLang="en-US" sz="48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: Rounded Corners 19">
            <a:extLst>
              <a:ext uri="{FF2B5EF4-FFF2-40B4-BE49-F238E27FC236}">
                <a16:creationId xmlns:a16="http://schemas.microsoft.com/office/drawing/2014/main" id="{BFD8B350-3E45-4295-865A-FC7AB2A6E898}"/>
              </a:ext>
            </a:extLst>
          </p:cNvPr>
          <p:cNvSpPr/>
          <p:nvPr/>
        </p:nvSpPr>
        <p:spPr>
          <a:xfrm>
            <a:off x="2557458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: Rounded Corners 19">
            <a:extLst>
              <a:ext uri="{FF2B5EF4-FFF2-40B4-BE49-F238E27FC236}">
                <a16:creationId xmlns:a16="http://schemas.microsoft.com/office/drawing/2014/main" id="{4EBE1F4A-7296-415F-9669-7DA2A4F41216}"/>
              </a:ext>
            </a:extLst>
          </p:cNvPr>
          <p:cNvSpPr/>
          <p:nvPr/>
        </p:nvSpPr>
        <p:spPr>
          <a:xfrm>
            <a:off x="8083716" y="4897390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ACCF5-147B-48FE-A621-1EEFC7738E30}"/>
              </a:ext>
            </a:extLst>
          </p:cNvPr>
          <p:cNvSpPr txBox="1"/>
          <p:nvPr/>
        </p:nvSpPr>
        <p:spPr>
          <a:xfrm>
            <a:off x="2614911" y="2251448"/>
            <a:ext cx="719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请插入传感器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NIST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Standard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缓冲溶液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FE30F-981E-4F8E-9783-E70019CC1E1B}"/>
              </a:ext>
            </a:extLst>
          </p:cNvPr>
          <p:cNvSpPr txBox="1"/>
          <p:nvPr/>
        </p:nvSpPr>
        <p:spPr>
          <a:xfrm>
            <a:off x="3380168" y="3100269"/>
            <a:ext cx="5669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pH1.68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pH4.01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pH6.87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pH9.18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pH12.45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05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817BE-0C0D-4608-8AD2-17F1D5EAE591}"/>
              </a:ext>
            </a:extLst>
          </p:cNvPr>
          <p:cNvSpPr/>
          <p:nvPr/>
        </p:nvSpPr>
        <p:spPr>
          <a:xfrm>
            <a:off x="1586921" y="811236"/>
            <a:ext cx="8876714" cy="51628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9A0AB6A9-6FB6-43F8-94FB-E3F0946B3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41" y="1142417"/>
            <a:ext cx="498871" cy="498871"/>
          </a:xfrm>
          <a:prstGeom prst="rect">
            <a:avLst/>
          </a:prstGeom>
        </p:spPr>
      </p:pic>
      <p:pic>
        <p:nvPicPr>
          <p:cNvPr id="7" name="Picture 55">
            <a:extLst>
              <a:ext uri="{FF2B5EF4-FFF2-40B4-BE49-F238E27FC236}">
                <a16:creationId xmlns:a16="http://schemas.microsoft.com/office/drawing/2014/main" id="{FFA5E08A-7900-4C42-9A5E-6A5ED1393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943689"/>
            <a:ext cx="615519" cy="615519"/>
          </a:xfrm>
          <a:prstGeom prst="rect">
            <a:avLst/>
          </a:prstGeom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6B42F777-EEAF-4245-953D-20EEB1567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" y="2755905"/>
            <a:ext cx="765439" cy="765439"/>
          </a:xfrm>
          <a:prstGeom prst="rect">
            <a:avLst/>
          </a:prstGeom>
        </p:spPr>
      </p:pic>
      <p:pic>
        <p:nvPicPr>
          <p:cNvPr id="9" name="Picture 57">
            <a:extLst>
              <a:ext uri="{FF2B5EF4-FFF2-40B4-BE49-F238E27FC236}">
                <a16:creationId xmlns:a16="http://schemas.microsoft.com/office/drawing/2014/main" id="{8FDE4762-F871-4C6F-B785-BA4025DDD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85" y="3844363"/>
            <a:ext cx="405617" cy="405617"/>
          </a:xfrm>
          <a:prstGeom prst="rect">
            <a:avLst/>
          </a:prstGeom>
        </p:spPr>
      </p:pic>
      <p:sp>
        <p:nvSpPr>
          <p:cNvPr id="31" name="Rectangle: Rounded Corners 19">
            <a:extLst>
              <a:ext uri="{FF2B5EF4-FFF2-40B4-BE49-F238E27FC236}">
                <a16:creationId xmlns:a16="http://schemas.microsoft.com/office/drawing/2014/main" id="{E257AE31-F10B-4F14-B43B-15C16112FC5A}"/>
              </a:ext>
            </a:extLst>
          </p:cNvPr>
          <p:cNvSpPr/>
          <p:nvPr/>
        </p:nvSpPr>
        <p:spPr>
          <a:xfrm>
            <a:off x="2709858" y="4866906"/>
            <a:ext cx="1443749" cy="68079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41741" y="2454231"/>
            <a:ext cx="54696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错误（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 6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零点超限！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请检查相关设备以及缓冲溶液，重新校准。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89D88BD6-3FDA-4A95-A538-D175E1920DAE}"/>
              </a:ext>
            </a:extLst>
          </p:cNvPr>
          <p:cNvSpPr/>
          <p:nvPr/>
        </p:nvSpPr>
        <p:spPr>
          <a:xfrm>
            <a:off x="4357428" y="1390119"/>
            <a:ext cx="3583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    点校准</a:t>
            </a:r>
            <a:endParaRPr lang="zh-CN" altLang="en-US" sz="54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271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940034</TotalTime>
  <Words>1183</Words>
  <Application>Microsoft Office PowerPoint</Application>
  <PresentationFormat>Widescreen</PresentationFormat>
  <Paragraphs>433</Paragraphs>
  <Slides>64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Batang</vt:lpstr>
      <vt:lpstr>等线</vt:lpstr>
      <vt:lpstr>맑은 고딕</vt:lpstr>
      <vt:lpstr>宋体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KJH</dc:creator>
  <cp:lastModifiedBy>zhenan shi</cp:lastModifiedBy>
  <cp:revision>955</cp:revision>
  <dcterms:created xsi:type="dcterms:W3CDTF">2017-12-17T14:44:00Z</dcterms:created>
  <dcterms:modified xsi:type="dcterms:W3CDTF">2019-04-13T08:20:39Z</dcterms:modified>
</cp:coreProperties>
</file>