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59" r:id="rId7"/>
    <p:sldId id="270" r:id="rId8"/>
    <p:sldId id="271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90" r:id="rId18"/>
    <p:sldId id="291" r:id="rId19"/>
    <p:sldId id="292" r:id="rId20"/>
    <p:sldId id="284" r:id="rId21"/>
    <p:sldId id="281" r:id="rId22"/>
    <p:sldId id="285" r:id="rId23"/>
    <p:sldId id="282" r:id="rId24"/>
    <p:sldId id="286" r:id="rId25"/>
    <p:sldId id="283" r:id="rId26"/>
    <p:sldId id="287" r:id="rId27"/>
    <p:sldId id="288" r:id="rId28"/>
    <p:sldId id="289" r:id="rId29"/>
    <p:sldId id="293" r:id="rId30"/>
    <p:sldId id="294" r:id="rId31"/>
    <p:sldId id="295" r:id="rId32"/>
    <p:sldId id="296" r:id="rId33"/>
    <p:sldId id="297" r:id="rId34"/>
    <p:sldId id="298" r:id="rId35"/>
    <p:sldId id="299" r:id="rId36"/>
    <p:sldId id="300" r:id="rId37"/>
    <p:sldId id="301" r:id="rId38"/>
    <p:sldId id="302" r:id="rId39"/>
    <p:sldId id="303" r:id="rId40"/>
    <p:sldId id="304" r:id="rId41"/>
    <p:sldId id="305" r:id="rId42"/>
    <p:sldId id="306" r:id="rId43"/>
    <p:sldId id="307" r:id="rId44"/>
    <p:sldId id="308" r:id="rId45"/>
    <p:sldId id="309" r:id="rId46"/>
    <p:sldId id="310" r:id="rId47"/>
    <p:sldId id="311" r:id="rId48"/>
    <p:sldId id="312" r:id="rId49"/>
    <p:sldId id="313" r:id="rId50"/>
    <p:sldId id="258" r:id="rId51"/>
    <p:sldId id="320" r:id="rId52"/>
    <p:sldId id="321" r:id="rId53"/>
    <p:sldId id="322" r:id="rId54"/>
    <p:sldId id="323" r:id="rId55"/>
    <p:sldId id="324" r:id="rId56"/>
    <p:sldId id="325" r:id="rId57"/>
    <p:sldId id="326" r:id="rId58"/>
    <p:sldId id="327" r:id="rId59"/>
    <p:sldId id="318" r:id="rId60"/>
    <p:sldId id="328" r:id="rId61"/>
    <p:sldId id="330" r:id="rId62"/>
    <p:sldId id="329" r:id="rId63"/>
    <p:sldId id="319" r:id="rId6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73B37"/>
    <a:srgbClr val="042220"/>
    <a:srgbClr val="0B615A"/>
    <a:srgbClr val="0927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FDF63-5920-4357-8933-DBD8245C5F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1F0297-1BF4-49EE-8368-3CD5449F4E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DA3A81-B233-4749-B8F4-24B5EF325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DE869-8424-44DE-AB07-EBDCF431C3FB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C7412D-8E6B-430B-A5E6-D313ECE6E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25A654-E388-47B8-84C1-240E5B122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E4895-E43E-422D-930B-63173429E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898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15CF5-51D1-46ED-9057-9A3A12AA8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512E1B-D56A-4D49-92AC-47413DE122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49CDD1-D695-465F-8F5D-9E943E4AA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DE869-8424-44DE-AB07-EBDCF431C3FB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4C93F-65F5-4334-BADF-1E223C841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66EB7C-D4E1-4EF3-A084-7CF997128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E4895-E43E-422D-930B-63173429E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684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07A565-59CD-4FB9-91DD-5CBEBCE485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40068F-DFC8-4C07-9088-13561521E5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7D229C-D56C-4737-8048-D674F5F03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DE869-8424-44DE-AB07-EBDCF431C3FB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C3580A-8EA7-4858-9447-8103F19E7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84D08-7412-4B0C-A867-D85BE1E94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E4895-E43E-422D-930B-63173429E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424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C3F6A-B9D6-484E-B9C1-0153016F9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21EB20-AFC7-4A07-961C-571D0C75C8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65E96-984E-442E-966B-6514C7A0D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DE869-8424-44DE-AB07-EBDCF431C3FB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F83A10-C60D-4B05-90AF-E53EE3E0B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1D3C15-8933-4C9B-BBB8-E8209EF3F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E4895-E43E-422D-930B-63173429E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908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683A5-1C88-4AA3-B00E-72407BC07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3F4D3C-DD68-4C16-8088-AABD359DC5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392FE7-1725-42B6-87B5-7ABA0BC59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DE869-8424-44DE-AB07-EBDCF431C3FB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CE0EE0-8F7A-4436-96F7-58F44EC97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88534F-82AF-4640-B04A-DEFF3DF3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E4895-E43E-422D-930B-63173429E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328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79552-79F6-4EAD-ABF5-49C441DCF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8A979-41CB-40EE-982D-F359AF665E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184200-2E4C-43E1-AE80-5BAC3553DB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9D800D-EDC9-411A-B57F-79660B51C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DE869-8424-44DE-AB07-EBDCF431C3FB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4775D7-AD0F-4EE4-BC26-6AC30BFAB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E415CF-78C0-42D9-AD52-23B8A8A24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E4895-E43E-422D-930B-63173429E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577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37BF1-7D88-41C2-9472-7B7C5C266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64DC14-95F9-471B-8520-B37B0D8F60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F6AEDC-BC40-4A74-A532-1797439827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A7BAE7-AB99-4D04-AA50-6D46DCD4AC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CB0191-48BB-4241-849C-A2AE933C34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AD288A-689E-4B89-B4E8-00DF40518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DE869-8424-44DE-AB07-EBDCF431C3FB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60C39A-61EE-4BE5-9717-E40DC0380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8F5D19-6D4C-4D34-B5FB-9AC1569BB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E4895-E43E-422D-930B-63173429E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610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0D0C2-AC15-46B3-986F-39FF8C49D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04DFBE-4BA1-41B6-B753-9A924DCCA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DE869-8424-44DE-AB07-EBDCF431C3FB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3B3A21-8787-442E-AD9C-B452193BA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AD7C35-EABA-4355-A7E0-EE002B160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E4895-E43E-422D-930B-63173429E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389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9DCE66-F678-4028-8388-07AC411A4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DE869-8424-44DE-AB07-EBDCF431C3FB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44E542-6D58-4440-9759-275B21109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4A8448-ADCD-43E6-9B8C-419483B5A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E4895-E43E-422D-930B-63173429E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478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91E07-57AD-4C7B-BA3F-5CB210BB2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148EA4-E49B-4F47-B9BD-BEFDB43920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0A167E-9C6B-465A-85EC-A806E6C432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7D439C-4DD8-4D4B-8289-224BF8BFF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DE869-8424-44DE-AB07-EBDCF431C3FB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D21CC5-DDB1-4370-BF8E-CF414F784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8968F3-AC56-4A4F-BA6A-0FA10FB31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E4895-E43E-422D-930B-63173429E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397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07D19-71E7-4432-A411-32F873234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75AC5C-76D1-418A-AD6C-349FFA0CC6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1A74C6-5074-4C89-8EF0-57BA5DCB10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DF9194-2D7E-48FF-A847-01CD8755B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DE869-8424-44DE-AB07-EBDCF431C3FB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85E7EA-94B4-4D9B-8781-FE0E2F8D1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B3DA8C-A260-4C0E-B8A5-05F4B8FFC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5E4895-E43E-422D-930B-63173429E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126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897A08-D126-4C2D-B77D-2D6973E0A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F3953D-614F-425C-8804-07B2B6043B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90EA53-B3D6-4CE7-B5B7-E98729B1AC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3DE869-8424-44DE-AB07-EBDCF431C3FB}" type="datetimeFigureOut">
              <a:rPr lang="en-US" smtClean="0"/>
              <a:t>4/13/2019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C8F0EB-8F8C-4B2F-B9D1-74A6CA20AB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C11149-ADC0-45CE-A73E-A467CC3A7B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5E4895-E43E-422D-930B-63173429ED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51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615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0D39A41-C033-4279-A71C-FE0270C0D6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12190476" cy="690793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E0DFDF2-C9C2-43FF-932B-BDAA3C822AD7}"/>
              </a:ext>
            </a:extLst>
          </p:cNvPr>
          <p:cNvSpPr/>
          <p:nvPr/>
        </p:nvSpPr>
        <p:spPr>
          <a:xfrm>
            <a:off x="38100" y="1"/>
            <a:ext cx="937343" cy="1676402"/>
          </a:xfrm>
          <a:prstGeom prst="rect">
            <a:avLst/>
          </a:prstGeom>
          <a:solidFill>
            <a:srgbClr val="042220"/>
          </a:solidFill>
          <a:ln>
            <a:solidFill>
              <a:srgbClr val="092729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测</a:t>
            </a:r>
            <a:endParaRPr lang="en-US" altLang="zh-CN" sz="40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  <a:p>
            <a:pPr algn="ctr"/>
            <a:r>
              <a:rPr lang="zh-CN" altLang="en-US" sz="4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量</a:t>
            </a:r>
            <a:endParaRPr lang="en-US" sz="4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BCCF235-0648-4130-A303-F3AE897C3C71}"/>
              </a:ext>
            </a:extLst>
          </p:cNvPr>
          <p:cNvSpPr/>
          <p:nvPr/>
        </p:nvSpPr>
        <p:spPr>
          <a:xfrm>
            <a:off x="38100" y="1726333"/>
            <a:ext cx="937343" cy="1676402"/>
          </a:xfrm>
          <a:prstGeom prst="rect">
            <a:avLst/>
          </a:prstGeom>
          <a:solidFill>
            <a:srgbClr val="073B37"/>
          </a:solidFill>
          <a:ln>
            <a:solidFill>
              <a:srgbClr val="092729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设置</a:t>
            </a:r>
            <a:endParaRPr lang="en-US" altLang="zh-CN" sz="32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F1CF738-D6B8-4C6D-9102-60C5093D967C}"/>
              </a:ext>
            </a:extLst>
          </p:cNvPr>
          <p:cNvSpPr/>
          <p:nvPr/>
        </p:nvSpPr>
        <p:spPr>
          <a:xfrm>
            <a:off x="38100" y="3467099"/>
            <a:ext cx="937343" cy="1676402"/>
          </a:xfrm>
          <a:prstGeom prst="rect">
            <a:avLst/>
          </a:prstGeom>
          <a:solidFill>
            <a:srgbClr val="073B37"/>
          </a:solidFill>
          <a:ln>
            <a:solidFill>
              <a:srgbClr val="092729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校</a:t>
            </a:r>
            <a:endParaRPr lang="en-US" altLang="zh-CN" sz="3200" dirty="0"/>
          </a:p>
          <a:p>
            <a:pPr algn="ctr"/>
            <a:r>
              <a:rPr lang="zh-CN" altLang="en-US" sz="3200" dirty="0"/>
              <a:t>准</a:t>
            </a:r>
            <a:endParaRPr lang="en-US" sz="32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808C79-D37A-4FD6-BC11-C5846ACBBC33}"/>
              </a:ext>
            </a:extLst>
          </p:cNvPr>
          <p:cNvSpPr/>
          <p:nvPr/>
        </p:nvSpPr>
        <p:spPr>
          <a:xfrm>
            <a:off x="38100" y="5200648"/>
            <a:ext cx="937343" cy="1676402"/>
          </a:xfrm>
          <a:prstGeom prst="rect">
            <a:avLst/>
          </a:prstGeom>
          <a:solidFill>
            <a:srgbClr val="073B37"/>
          </a:solidFill>
          <a:ln>
            <a:solidFill>
              <a:srgbClr val="092729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信</a:t>
            </a:r>
            <a:endParaRPr lang="en-US" altLang="zh-CN" sz="3200" dirty="0"/>
          </a:p>
          <a:p>
            <a:pPr algn="ctr"/>
            <a:r>
              <a:rPr lang="zh-CN" altLang="en-US" sz="3200" dirty="0"/>
              <a:t>息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412538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DFB3549-C002-4788-A7D9-8D457C409DC8}"/>
              </a:ext>
            </a:extLst>
          </p:cNvPr>
          <p:cNvSpPr/>
          <p:nvPr/>
        </p:nvSpPr>
        <p:spPr>
          <a:xfrm>
            <a:off x="0" y="0"/>
            <a:ext cx="12192000" cy="6877050"/>
          </a:xfrm>
          <a:prstGeom prst="rect">
            <a:avLst/>
          </a:prstGeom>
          <a:solidFill>
            <a:srgbClr val="0B615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303FEC-0286-4DDE-89B9-922E1FCF68E5}"/>
              </a:ext>
            </a:extLst>
          </p:cNvPr>
          <p:cNvSpPr/>
          <p:nvPr/>
        </p:nvSpPr>
        <p:spPr>
          <a:xfrm>
            <a:off x="38100" y="1"/>
            <a:ext cx="937343" cy="1676402"/>
          </a:xfrm>
          <a:prstGeom prst="rect">
            <a:avLst/>
          </a:prstGeom>
          <a:solidFill>
            <a:srgbClr val="073B37"/>
          </a:solidFill>
          <a:ln>
            <a:solidFill>
              <a:srgbClr val="092729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测</a:t>
            </a:r>
            <a:endParaRPr lang="en-US" altLang="zh-CN" sz="3200" dirty="0"/>
          </a:p>
          <a:p>
            <a:pPr algn="ctr"/>
            <a:r>
              <a:rPr lang="zh-CN" altLang="en-US" sz="3200" dirty="0"/>
              <a:t>量</a:t>
            </a:r>
            <a:endParaRPr lang="en-US" sz="32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B02B39-E3BA-44A8-B315-75C23ECEB55C}"/>
              </a:ext>
            </a:extLst>
          </p:cNvPr>
          <p:cNvSpPr/>
          <p:nvPr/>
        </p:nvSpPr>
        <p:spPr>
          <a:xfrm>
            <a:off x="38100" y="1726333"/>
            <a:ext cx="937343" cy="1676402"/>
          </a:xfrm>
          <a:prstGeom prst="rect">
            <a:avLst/>
          </a:prstGeom>
          <a:solidFill>
            <a:srgbClr val="073B37"/>
          </a:solidFill>
          <a:ln>
            <a:solidFill>
              <a:srgbClr val="092729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设置</a:t>
            </a:r>
            <a:endParaRPr lang="en-US" altLang="zh-CN" sz="32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0FF4DE-3952-431A-86B4-9BAF23E0AAC9}"/>
              </a:ext>
            </a:extLst>
          </p:cNvPr>
          <p:cNvSpPr/>
          <p:nvPr/>
        </p:nvSpPr>
        <p:spPr>
          <a:xfrm>
            <a:off x="38100" y="3467099"/>
            <a:ext cx="937343" cy="1676402"/>
          </a:xfrm>
          <a:prstGeom prst="rect">
            <a:avLst/>
          </a:prstGeom>
          <a:solidFill>
            <a:srgbClr val="042220"/>
          </a:solidFill>
          <a:ln>
            <a:solidFill>
              <a:srgbClr val="092729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校</a:t>
            </a:r>
            <a:endParaRPr lang="en-US" altLang="zh-CN" sz="40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  <a:p>
            <a:pPr algn="ctr"/>
            <a:r>
              <a:rPr lang="zh-CN" altLang="en-US" sz="4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准</a:t>
            </a:r>
            <a:endParaRPr lang="en-US" sz="40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C20C10-9309-4E15-9C75-F9E7E3FB33E5}"/>
              </a:ext>
            </a:extLst>
          </p:cNvPr>
          <p:cNvSpPr/>
          <p:nvPr/>
        </p:nvSpPr>
        <p:spPr>
          <a:xfrm>
            <a:off x="38100" y="5200648"/>
            <a:ext cx="937343" cy="1676402"/>
          </a:xfrm>
          <a:prstGeom prst="rect">
            <a:avLst/>
          </a:prstGeom>
          <a:solidFill>
            <a:srgbClr val="073B37"/>
          </a:solidFill>
          <a:ln>
            <a:solidFill>
              <a:srgbClr val="092729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信</a:t>
            </a:r>
            <a:endParaRPr lang="en-US" altLang="zh-CN" sz="3200" dirty="0"/>
          </a:p>
          <a:p>
            <a:pPr algn="ctr"/>
            <a:r>
              <a:rPr lang="zh-CN" altLang="en-US" sz="3200" dirty="0"/>
              <a:t>息</a:t>
            </a:r>
            <a:endParaRPr lang="en-US" sz="3200" dirty="0"/>
          </a:p>
        </p:txBody>
      </p:sp>
      <p:sp>
        <p:nvSpPr>
          <p:cNvPr id="7" name="矩形 14">
            <a:extLst>
              <a:ext uri="{FF2B5EF4-FFF2-40B4-BE49-F238E27FC236}">
                <a16:creationId xmlns:a16="http://schemas.microsoft.com/office/drawing/2014/main" id="{69B3595E-EC88-43B2-A495-7C106E736F66}"/>
              </a:ext>
            </a:extLst>
          </p:cNvPr>
          <p:cNvSpPr/>
          <p:nvPr/>
        </p:nvSpPr>
        <p:spPr>
          <a:xfrm>
            <a:off x="3711062" y="287495"/>
            <a:ext cx="5581651" cy="120032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7200" b="1" dirty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pH</a:t>
            </a:r>
            <a:r>
              <a:rPr lang="zh-CN" altLang="en-US" sz="7200" b="1" dirty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自动校准</a:t>
            </a:r>
            <a:endParaRPr lang="en-US" sz="7200" b="1" dirty="0">
              <a:solidFill>
                <a:srgbClr val="FFC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Rectangle: Rounded Corners 19">
            <a:extLst>
              <a:ext uri="{FF2B5EF4-FFF2-40B4-BE49-F238E27FC236}">
                <a16:creationId xmlns:a16="http://schemas.microsoft.com/office/drawing/2014/main" id="{324A1A3A-23D2-4635-A31D-9C685050EC10}"/>
              </a:ext>
            </a:extLst>
          </p:cNvPr>
          <p:cNvSpPr/>
          <p:nvPr/>
        </p:nvSpPr>
        <p:spPr>
          <a:xfrm>
            <a:off x="2689996" y="5287252"/>
            <a:ext cx="2301103" cy="813948"/>
          </a:xfrm>
          <a:prstGeom prst="round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出厂恢复</a:t>
            </a:r>
            <a:endParaRPr lang="en-US" sz="36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362DD27-5204-467C-B49D-5DDBB681A92F}"/>
              </a:ext>
            </a:extLst>
          </p:cNvPr>
          <p:cNvSpPr/>
          <p:nvPr/>
        </p:nvSpPr>
        <p:spPr>
          <a:xfrm>
            <a:off x="8769542" y="5287252"/>
            <a:ext cx="1862168" cy="813948"/>
          </a:xfrm>
          <a:prstGeom prst="roundRect">
            <a:avLst/>
          </a:prstGeom>
          <a:solidFill>
            <a:srgbClr val="FFC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返 </a:t>
            </a:r>
            <a:r>
              <a:rPr lang="zh-CN" altLang="en-US" sz="36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回</a:t>
            </a:r>
            <a:endParaRPr lang="en-US" sz="36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53AE042-1FFA-44E2-96BA-6E769A2120A5}"/>
              </a:ext>
            </a:extLst>
          </p:cNvPr>
          <p:cNvSpPr/>
          <p:nvPr/>
        </p:nvSpPr>
        <p:spPr>
          <a:xfrm>
            <a:off x="4961888" y="3030891"/>
            <a:ext cx="3458212" cy="813948"/>
          </a:xfrm>
          <a:prstGeom prst="roundRect">
            <a:avLst/>
          </a:prstGeom>
          <a:solidFill>
            <a:srgbClr val="25FB2A"/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1" dirty="0">
                <a:solidFill>
                  <a:schemeClr val="tx1"/>
                </a:solidFill>
              </a:rPr>
              <a:t>NIST</a:t>
            </a:r>
            <a:r>
              <a:rPr lang="zh-CN" altLang="en-US" sz="4000" b="1" dirty="0">
                <a:solidFill>
                  <a:schemeClr val="tx1"/>
                </a:solidFill>
              </a:rPr>
              <a:t>模式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9BD942E8-9BB5-4D71-B2D8-0DAA95A6F8B9}"/>
              </a:ext>
            </a:extLst>
          </p:cNvPr>
          <p:cNvSpPr/>
          <p:nvPr/>
        </p:nvSpPr>
        <p:spPr>
          <a:xfrm>
            <a:off x="4961888" y="3989442"/>
            <a:ext cx="3458212" cy="813948"/>
          </a:xfrm>
          <a:prstGeom prst="roundRect">
            <a:avLst/>
          </a:prstGeom>
          <a:solidFill>
            <a:srgbClr val="25FB2A"/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b="1" dirty="0">
                <a:solidFill>
                  <a:schemeClr val="tx1"/>
                </a:solidFill>
              </a:rPr>
              <a:t>输入模式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30614EF-8CEA-4B4A-BD84-CCC2A0DFFD0F}"/>
              </a:ext>
            </a:extLst>
          </p:cNvPr>
          <p:cNvSpPr/>
          <p:nvPr/>
        </p:nvSpPr>
        <p:spPr>
          <a:xfrm>
            <a:off x="4952696" y="2066003"/>
            <a:ext cx="3458212" cy="813948"/>
          </a:xfrm>
          <a:prstGeom prst="roundRect">
            <a:avLst/>
          </a:prstGeom>
          <a:solidFill>
            <a:srgbClr val="25FB2A"/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1" dirty="0">
                <a:solidFill>
                  <a:schemeClr val="tx1"/>
                </a:solidFill>
              </a:rPr>
              <a:t>TECH</a:t>
            </a:r>
            <a:r>
              <a:rPr lang="zh-CN" altLang="en-US" sz="4000" b="1" dirty="0">
                <a:solidFill>
                  <a:schemeClr val="tx1"/>
                </a:solidFill>
              </a:rPr>
              <a:t>模式</a:t>
            </a:r>
            <a:endParaRPr lang="en-US" sz="4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40942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DFB3549-C002-4788-A7D9-8D457C409DC8}"/>
              </a:ext>
            </a:extLst>
          </p:cNvPr>
          <p:cNvSpPr/>
          <p:nvPr/>
        </p:nvSpPr>
        <p:spPr>
          <a:xfrm>
            <a:off x="0" y="0"/>
            <a:ext cx="12192000" cy="6877050"/>
          </a:xfrm>
          <a:prstGeom prst="rect">
            <a:avLst/>
          </a:prstGeom>
          <a:solidFill>
            <a:srgbClr val="0B615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303FEC-0286-4DDE-89B9-922E1FCF68E5}"/>
              </a:ext>
            </a:extLst>
          </p:cNvPr>
          <p:cNvSpPr/>
          <p:nvPr/>
        </p:nvSpPr>
        <p:spPr>
          <a:xfrm>
            <a:off x="38100" y="1"/>
            <a:ext cx="937343" cy="1676402"/>
          </a:xfrm>
          <a:prstGeom prst="rect">
            <a:avLst/>
          </a:prstGeom>
          <a:solidFill>
            <a:srgbClr val="073B37"/>
          </a:solidFill>
          <a:ln>
            <a:solidFill>
              <a:srgbClr val="092729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测</a:t>
            </a:r>
            <a:endParaRPr lang="en-US" altLang="zh-CN" sz="3200" dirty="0"/>
          </a:p>
          <a:p>
            <a:pPr algn="ctr"/>
            <a:r>
              <a:rPr lang="zh-CN" altLang="en-US" sz="3200" dirty="0"/>
              <a:t>量</a:t>
            </a:r>
            <a:endParaRPr lang="en-US" sz="32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B02B39-E3BA-44A8-B315-75C23ECEB55C}"/>
              </a:ext>
            </a:extLst>
          </p:cNvPr>
          <p:cNvSpPr/>
          <p:nvPr/>
        </p:nvSpPr>
        <p:spPr>
          <a:xfrm>
            <a:off x="38100" y="1726333"/>
            <a:ext cx="937343" cy="1676402"/>
          </a:xfrm>
          <a:prstGeom prst="rect">
            <a:avLst/>
          </a:prstGeom>
          <a:solidFill>
            <a:srgbClr val="073B37"/>
          </a:solidFill>
          <a:ln>
            <a:solidFill>
              <a:srgbClr val="092729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设置</a:t>
            </a:r>
            <a:endParaRPr lang="en-US" altLang="zh-CN" sz="32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0FF4DE-3952-431A-86B4-9BAF23E0AAC9}"/>
              </a:ext>
            </a:extLst>
          </p:cNvPr>
          <p:cNvSpPr/>
          <p:nvPr/>
        </p:nvSpPr>
        <p:spPr>
          <a:xfrm>
            <a:off x="38100" y="3467099"/>
            <a:ext cx="937343" cy="1676402"/>
          </a:xfrm>
          <a:prstGeom prst="rect">
            <a:avLst/>
          </a:prstGeom>
          <a:solidFill>
            <a:srgbClr val="042220"/>
          </a:solidFill>
          <a:ln>
            <a:solidFill>
              <a:srgbClr val="092729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校</a:t>
            </a:r>
            <a:endParaRPr lang="en-US" altLang="zh-CN" sz="40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  <a:p>
            <a:pPr algn="ctr"/>
            <a:r>
              <a:rPr lang="zh-CN" altLang="en-US" sz="4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准</a:t>
            </a:r>
            <a:endParaRPr lang="en-US" sz="40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C20C10-9309-4E15-9C75-F9E7E3FB33E5}"/>
              </a:ext>
            </a:extLst>
          </p:cNvPr>
          <p:cNvSpPr/>
          <p:nvPr/>
        </p:nvSpPr>
        <p:spPr>
          <a:xfrm>
            <a:off x="38100" y="5200648"/>
            <a:ext cx="937343" cy="1676402"/>
          </a:xfrm>
          <a:prstGeom prst="rect">
            <a:avLst/>
          </a:prstGeom>
          <a:solidFill>
            <a:srgbClr val="073B37"/>
          </a:solidFill>
          <a:ln>
            <a:solidFill>
              <a:srgbClr val="092729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信</a:t>
            </a:r>
            <a:endParaRPr lang="en-US" altLang="zh-CN" sz="3200" dirty="0"/>
          </a:p>
          <a:p>
            <a:pPr algn="ctr"/>
            <a:r>
              <a:rPr lang="zh-CN" altLang="en-US" sz="3200" dirty="0"/>
              <a:t>息</a:t>
            </a:r>
            <a:endParaRPr lang="en-US" sz="3200" dirty="0"/>
          </a:p>
        </p:txBody>
      </p:sp>
      <p:sp>
        <p:nvSpPr>
          <p:cNvPr id="7" name="矩形 14">
            <a:extLst>
              <a:ext uri="{FF2B5EF4-FFF2-40B4-BE49-F238E27FC236}">
                <a16:creationId xmlns:a16="http://schemas.microsoft.com/office/drawing/2014/main" id="{69B3595E-EC88-43B2-A495-7C106E736F66}"/>
              </a:ext>
            </a:extLst>
          </p:cNvPr>
          <p:cNvSpPr/>
          <p:nvPr/>
        </p:nvSpPr>
        <p:spPr>
          <a:xfrm>
            <a:off x="3711062" y="287495"/>
            <a:ext cx="5581651" cy="120032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7200" b="1" dirty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第一点校准</a:t>
            </a:r>
            <a:endParaRPr lang="en-US" sz="7200" b="1" dirty="0">
              <a:solidFill>
                <a:srgbClr val="FFC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362DD27-5204-467C-B49D-5DDBB681A92F}"/>
              </a:ext>
            </a:extLst>
          </p:cNvPr>
          <p:cNvSpPr/>
          <p:nvPr/>
        </p:nvSpPr>
        <p:spPr>
          <a:xfrm>
            <a:off x="8769542" y="5287252"/>
            <a:ext cx="1862168" cy="813948"/>
          </a:xfrm>
          <a:prstGeom prst="roundRect">
            <a:avLst/>
          </a:prstGeom>
          <a:solidFill>
            <a:srgbClr val="FFC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开 始</a:t>
            </a:r>
            <a:endParaRPr lang="en-US" sz="36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325D801-3FF8-49D4-A966-16378EBD7906}"/>
              </a:ext>
            </a:extLst>
          </p:cNvPr>
          <p:cNvSpPr txBox="1"/>
          <p:nvPr/>
        </p:nvSpPr>
        <p:spPr>
          <a:xfrm>
            <a:off x="2569028" y="2424518"/>
            <a:ext cx="8106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请插入传感器 </a:t>
            </a:r>
            <a:r>
              <a:rPr lang="en-US" altLang="zh-CN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NIST</a:t>
            </a:r>
            <a:r>
              <a:rPr lang="zh-CN" altLang="en-US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Standard</a:t>
            </a:r>
            <a:r>
              <a:rPr lang="zh-CN" altLang="en-US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缓冲溶液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EE4215C-5BFE-4204-9138-6D259853D241}"/>
              </a:ext>
            </a:extLst>
          </p:cNvPr>
          <p:cNvSpPr txBox="1"/>
          <p:nvPr/>
        </p:nvSpPr>
        <p:spPr>
          <a:xfrm>
            <a:off x="3686627" y="3273339"/>
            <a:ext cx="59639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pH1.68</a:t>
            </a:r>
            <a:r>
              <a:rPr lang="zh-CN" altLang="en-US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pH4.01</a:t>
            </a:r>
            <a:r>
              <a:rPr lang="zh-CN" altLang="en-US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pH6.87</a:t>
            </a:r>
            <a:r>
              <a:rPr lang="zh-CN" altLang="en-US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pH9.18</a:t>
            </a:r>
            <a:r>
              <a:rPr lang="zh-CN" altLang="en-US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， </a:t>
            </a:r>
            <a:r>
              <a:rPr lang="en-US" altLang="zh-CN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pH12.45</a:t>
            </a:r>
            <a:endParaRPr lang="zh-CN" altLang="en-US" sz="3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9" name="Rectangle: Rounded Corners 19">
            <a:extLst>
              <a:ext uri="{FF2B5EF4-FFF2-40B4-BE49-F238E27FC236}">
                <a16:creationId xmlns:a16="http://schemas.microsoft.com/office/drawing/2014/main" id="{657BE276-8F54-402F-85C5-F9512F57C7F5}"/>
              </a:ext>
            </a:extLst>
          </p:cNvPr>
          <p:cNvSpPr/>
          <p:nvPr/>
        </p:nvSpPr>
        <p:spPr>
          <a:xfrm>
            <a:off x="2689997" y="5287252"/>
            <a:ext cx="1862168" cy="813948"/>
          </a:xfrm>
          <a:prstGeom prst="round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返 回</a:t>
            </a:r>
            <a:endParaRPr lang="en-US" sz="36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596202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DFB3549-C002-4788-A7D9-8D457C409DC8}"/>
              </a:ext>
            </a:extLst>
          </p:cNvPr>
          <p:cNvSpPr/>
          <p:nvPr/>
        </p:nvSpPr>
        <p:spPr>
          <a:xfrm>
            <a:off x="0" y="0"/>
            <a:ext cx="12192000" cy="6877050"/>
          </a:xfrm>
          <a:prstGeom prst="rect">
            <a:avLst/>
          </a:prstGeom>
          <a:solidFill>
            <a:srgbClr val="0B615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303FEC-0286-4DDE-89B9-922E1FCF68E5}"/>
              </a:ext>
            </a:extLst>
          </p:cNvPr>
          <p:cNvSpPr/>
          <p:nvPr/>
        </p:nvSpPr>
        <p:spPr>
          <a:xfrm>
            <a:off x="38100" y="1"/>
            <a:ext cx="937343" cy="1676402"/>
          </a:xfrm>
          <a:prstGeom prst="rect">
            <a:avLst/>
          </a:prstGeom>
          <a:solidFill>
            <a:srgbClr val="073B37"/>
          </a:solidFill>
          <a:ln>
            <a:solidFill>
              <a:srgbClr val="092729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测</a:t>
            </a:r>
            <a:endParaRPr lang="en-US" altLang="zh-CN" sz="3200" dirty="0"/>
          </a:p>
          <a:p>
            <a:pPr algn="ctr"/>
            <a:r>
              <a:rPr lang="zh-CN" altLang="en-US" sz="3200" dirty="0"/>
              <a:t>量</a:t>
            </a:r>
            <a:endParaRPr lang="en-US" sz="32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B02B39-E3BA-44A8-B315-75C23ECEB55C}"/>
              </a:ext>
            </a:extLst>
          </p:cNvPr>
          <p:cNvSpPr/>
          <p:nvPr/>
        </p:nvSpPr>
        <p:spPr>
          <a:xfrm>
            <a:off x="38100" y="1726333"/>
            <a:ext cx="937343" cy="1676402"/>
          </a:xfrm>
          <a:prstGeom prst="rect">
            <a:avLst/>
          </a:prstGeom>
          <a:solidFill>
            <a:srgbClr val="073B37"/>
          </a:solidFill>
          <a:ln>
            <a:solidFill>
              <a:srgbClr val="092729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设置</a:t>
            </a:r>
            <a:endParaRPr lang="en-US" altLang="zh-CN" sz="32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0FF4DE-3952-431A-86B4-9BAF23E0AAC9}"/>
              </a:ext>
            </a:extLst>
          </p:cNvPr>
          <p:cNvSpPr/>
          <p:nvPr/>
        </p:nvSpPr>
        <p:spPr>
          <a:xfrm>
            <a:off x="38100" y="3467099"/>
            <a:ext cx="937343" cy="1676402"/>
          </a:xfrm>
          <a:prstGeom prst="rect">
            <a:avLst/>
          </a:prstGeom>
          <a:solidFill>
            <a:srgbClr val="042220"/>
          </a:solidFill>
          <a:ln>
            <a:solidFill>
              <a:srgbClr val="092729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校</a:t>
            </a:r>
            <a:endParaRPr lang="en-US" altLang="zh-CN" sz="40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  <a:p>
            <a:pPr algn="ctr"/>
            <a:r>
              <a:rPr lang="zh-CN" altLang="en-US" sz="4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准</a:t>
            </a:r>
            <a:endParaRPr lang="en-US" sz="40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C20C10-9309-4E15-9C75-F9E7E3FB33E5}"/>
              </a:ext>
            </a:extLst>
          </p:cNvPr>
          <p:cNvSpPr/>
          <p:nvPr/>
        </p:nvSpPr>
        <p:spPr>
          <a:xfrm>
            <a:off x="38100" y="5200648"/>
            <a:ext cx="937343" cy="1676402"/>
          </a:xfrm>
          <a:prstGeom prst="rect">
            <a:avLst/>
          </a:prstGeom>
          <a:solidFill>
            <a:srgbClr val="073B37"/>
          </a:solidFill>
          <a:ln>
            <a:solidFill>
              <a:srgbClr val="092729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信</a:t>
            </a:r>
            <a:endParaRPr lang="en-US" altLang="zh-CN" sz="3200" dirty="0"/>
          </a:p>
          <a:p>
            <a:pPr algn="ctr"/>
            <a:r>
              <a:rPr lang="zh-CN" altLang="en-US" sz="3200" dirty="0"/>
              <a:t>息</a:t>
            </a:r>
            <a:endParaRPr lang="en-US" sz="3200" dirty="0"/>
          </a:p>
        </p:txBody>
      </p:sp>
      <p:sp>
        <p:nvSpPr>
          <p:cNvPr id="7" name="矩形 14">
            <a:extLst>
              <a:ext uri="{FF2B5EF4-FFF2-40B4-BE49-F238E27FC236}">
                <a16:creationId xmlns:a16="http://schemas.microsoft.com/office/drawing/2014/main" id="{69B3595E-EC88-43B2-A495-7C106E736F66}"/>
              </a:ext>
            </a:extLst>
          </p:cNvPr>
          <p:cNvSpPr/>
          <p:nvPr/>
        </p:nvSpPr>
        <p:spPr>
          <a:xfrm>
            <a:off x="3711062" y="287495"/>
            <a:ext cx="5581651" cy="120032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7200" b="1" dirty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第二点校准</a:t>
            </a:r>
            <a:endParaRPr lang="en-US" sz="7200" b="1" dirty="0">
              <a:solidFill>
                <a:srgbClr val="FFC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362DD27-5204-467C-B49D-5DDBB681A92F}"/>
              </a:ext>
            </a:extLst>
          </p:cNvPr>
          <p:cNvSpPr/>
          <p:nvPr/>
        </p:nvSpPr>
        <p:spPr>
          <a:xfrm>
            <a:off x="8769542" y="5287252"/>
            <a:ext cx="1862168" cy="813948"/>
          </a:xfrm>
          <a:prstGeom prst="roundRect">
            <a:avLst/>
          </a:prstGeom>
          <a:solidFill>
            <a:srgbClr val="FFC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继 续</a:t>
            </a:r>
            <a:endParaRPr lang="en-US" sz="36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325D801-3FF8-49D4-A966-16378EBD7906}"/>
              </a:ext>
            </a:extLst>
          </p:cNvPr>
          <p:cNvSpPr txBox="1"/>
          <p:nvPr/>
        </p:nvSpPr>
        <p:spPr>
          <a:xfrm>
            <a:off x="2569028" y="2424518"/>
            <a:ext cx="8106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请插入传感器 </a:t>
            </a:r>
            <a:r>
              <a:rPr lang="en-US" altLang="zh-CN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NIST</a:t>
            </a:r>
            <a:r>
              <a:rPr lang="zh-CN" altLang="en-US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Standard</a:t>
            </a:r>
            <a:r>
              <a:rPr lang="zh-CN" altLang="en-US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缓冲溶液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EE4215C-5BFE-4204-9138-6D259853D241}"/>
              </a:ext>
            </a:extLst>
          </p:cNvPr>
          <p:cNvSpPr txBox="1"/>
          <p:nvPr/>
        </p:nvSpPr>
        <p:spPr>
          <a:xfrm>
            <a:off x="3686627" y="3273339"/>
            <a:ext cx="59639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pH1.68</a:t>
            </a:r>
            <a:r>
              <a:rPr lang="zh-CN" altLang="en-US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pH4.01</a:t>
            </a:r>
            <a:r>
              <a:rPr lang="zh-CN" altLang="en-US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pH6.87</a:t>
            </a:r>
            <a:r>
              <a:rPr lang="zh-CN" altLang="en-US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pH9.18</a:t>
            </a:r>
            <a:r>
              <a:rPr lang="zh-CN" altLang="en-US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， </a:t>
            </a:r>
            <a:r>
              <a:rPr lang="en-US" altLang="zh-CN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pH12.45</a:t>
            </a:r>
            <a:endParaRPr lang="zh-CN" altLang="en-US" sz="3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9" name="Rectangle: Rounded Corners 19">
            <a:extLst>
              <a:ext uri="{FF2B5EF4-FFF2-40B4-BE49-F238E27FC236}">
                <a16:creationId xmlns:a16="http://schemas.microsoft.com/office/drawing/2014/main" id="{657BE276-8F54-402F-85C5-F9512F57C7F5}"/>
              </a:ext>
            </a:extLst>
          </p:cNvPr>
          <p:cNvSpPr/>
          <p:nvPr/>
        </p:nvSpPr>
        <p:spPr>
          <a:xfrm>
            <a:off x="2689997" y="5287252"/>
            <a:ext cx="1862168" cy="813948"/>
          </a:xfrm>
          <a:prstGeom prst="round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返 回</a:t>
            </a:r>
            <a:endParaRPr lang="en-US" sz="36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095968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DFB3549-C002-4788-A7D9-8D457C409DC8}"/>
              </a:ext>
            </a:extLst>
          </p:cNvPr>
          <p:cNvSpPr/>
          <p:nvPr/>
        </p:nvSpPr>
        <p:spPr>
          <a:xfrm>
            <a:off x="0" y="0"/>
            <a:ext cx="12192000" cy="6877050"/>
          </a:xfrm>
          <a:prstGeom prst="rect">
            <a:avLst/>
          </a:prstGeom>
          <a:solidFill>
            <a:srgbClr val="0B615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303FEC-0286-4DDE-89B9-922E1FCF68E5}"/>
              </a:ext>
            </a:extLst>
          </p:cNvPr>
          <p:cNvSpPr/>
          <p:nvPr/>
        </p:nvSpPr>
        <p:spPr>
          <a:xfrm>
            <a:off x="38100" y="1"/>
            <a:ext cx="937343" cy="1676402"/>
          </a:xfrm>
          <a:prstGeom prst="rect">
            <a:avLst/>
          </a:prstGeom>
          <a:solidFill>
            <a:srgbClr val="073B37"/>
          </a:solidFill>
          <a:ln>
            <a:solidFill>
              <a:srgbClr val="092729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测</a:t>
            </a:r>
            <a:endParaRPr lang="en-US" altLang="zh-CN" sz="3200" dirty="0"/>
          </a:p>
          <a:p>
            <a:pPr algn="ctr"/>
            <a:r>
              <a:rPr lang="zh-CN" altLang="en-US" sz="3200" dirty="0"/>
              <a:t>量</a:t>
            </a:r>
            <a:endParaRPr lang="en-US" sz="32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B02B39-E3BA-44A8-B315-75C23ECEB55C}"/>
              </a:ext>
            </a:extLst>
          </p:cNvPr>
          <p:cNvSpPr/>
          <p:nvPr/>
        </p:nvSpPr>
        <p:spPr>
          <a:xfrm>
            <a:off x="38100" y="1726333"/>
            <a:ext cx="937343" cy="1676402"/>
          </a:xfrm>
          <a:prstGeom prst="rect">
            <a:avLst/>
          </a:prstGeom>
          <a:solidFill>
            <a:srgbClr val="073B37"/>
          </a:solidFill>
          <a:ln>
            <a:solidFill>
              <a:srgbClr val="092729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设置</a:t>
            </a:r>
            <a:endParaRPr lang="en-US" altLang="zh-CN" sz="32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0FF4DE-3952-431A-86B4-9BAF23E0AAC9}"/>
              </a:ext>
            </a:extLst>
          </p:cNvPr>
          <p:cNvSpPr/>
          <p:nvPr/>
        </p:nvSpPr>
        <p:spPr>
          <a:xfrm>
            <a:off x="38100" y="3467099"/>
            <a:ext cx="937343" cy="1676402"/>
          </a:xfrm>
          <a:prstGeom prst="rect">
            <a:avLst/>
          </a:prstGeom>
          <a:solidFill>
            <a:srgbClr val="042220"/>
          </a:solidFill>
          <a:ln>
            <a:solidFill>
              <a:srgbClr val="092729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校</a:t>
            </a:r>
            <a:endParaRPr lang="en-US" altLang="zh-CN" sz="40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  <a:p>
            <a:pPr algn="ctr"/>
            <a:r>
              <a:rPr lang="zh-CN" altLang="en-US" sz="4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准</a:t>
            </a:r>
            <a:endParaRPr lang="en-US" sz="40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C20C10-9309-4E15-9C75-F9E7E3FB33E5}"/>
              </a:ext>
            </a:extLst>
          </p:cNvPr>
          <p:cNvSpPr/>
          <p:nvPr/>
        </p:nvSpPr>
        <p:spPr>
          <a:xfrm>
            <a:off x="38100" y="5200648"/>
            <a:ext cx="937343" cy="1676402"/>
          </a:xfrm>
          <a:prstGeom prst="rect">
            <a:avLst/>
          </a:prstGeom>
          <a:solidFill>
            <a:srgbClr val="073B37"/>
          </a:solidFill>
          <a:ln>
            <a:solidFill>
              <a:srgbClr val="092729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信</a:t>
            </a:r>
            <a:endParaRPr lang="en-US" altLang="zh-CN" sz="3200" dirty="0"/>
          </a:p>
          <a:p>
            <a:pPr algn="ctr"/>
            <a:r>
              <a:rPr lang="zh-CN" altLang="en-US" sz="3200" dirty="0"/>
              <a:t>息</a:t>
            </a:r>
            <a:endParaRPr lang="en-US" sz="3200" dirty="0"/>
          </a:p>
        </p:txBody>
      </p:sp>
      <p:sp>
        <p:nvSpPr>
          <p:cNvPr id="7" name="矩形 14">
            <a:extLst>
              <a:ext uri="{FF2B5EF4-FFF2-40B4-BE49-F238E27FC236}">
                <a16:creationId xmlns:a16="http://schemas.microsoft.com/office/drawing/2014/main" id="{69B3595E-EC88-43B2-A495-7C106E736F66}"/>
              </a:ext>
            </a:extLst>
          </p:cNvPr>
          <p:cNvSpPr/>
          <p:nvPr/>
        </p:nvSpPr>
        <p:spPr>
          <a:xfrm>
            <a:off x="3711062" y="287495"/>
            <a:ext cx="5581651" cy="120032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7200" b="1" dirty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第三点校准</a:t>
            </a:r>
            <a:endParaRPr lang="en-US" sz="7200" b="1" dirty="0">
              <a:solidFill>
                <a:srgbClr val="FFC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362DD27-5204-467C-B49D-5DDBB681A92F}"/>
              </a:ext>
            </a:extLst>
          </p:cNvPr>
          <p:cNvSpPr/>
          <p:nvPr/>
        </p:nvSpPr>
        <p:spPr>
          <a:xfrm>
            <a:off x="8769542" y="5287252"/>
            <a:ext cx="1862168" cy="813948"/>
          </a:xfrm>
          <a:prstGeom prst="roundRect">
            <a:avLst/>
          </a:prstGeom>
          <a:solidFill>
            <a:srgbClr val="FFC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继 续</a:t>
            </a:r>
            <a:endParaRPr lang="en-US" sz="36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325D801-3FF8-49D4-A966-16378EBD7906}"/>
              </a:ext>
            </a:extLst>
          </p:cNvPr>
          <p:cNvSpPr txBox="1"/>
          <p:nvPr/>
        </p:nvSpPr>
        <p:spPr>
          <a:xfrm>
            <a:off x="2569028" y="2424518"/>
            <a:ext cx="8106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请插入传感器 </a:t>
            </a:r>
            <a:r>
              <a:rPr lang="en-US" altLang="zh-CN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NIST</a:t>
            </a:r>
            <a:r>
              <a:rPr lang="zh-CN" altLang="en-US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Standard</a:t>
            </a:r>
            <a:r>
              <a:rPr lang="zh-CN" altLang="en-US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缓冲溶液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EE4215C-5BFE-4204-9138-6D259853D241}"/>
              </a:ext>
            </a:extLst>
          </p:cNvPr>
          <p:cNvSpPr txBox="1"/>
          <p:nvPr/>
        </p:nvSpPr>
        <p:spPr>
          <a:xfrm>
            <a:off x="3686627" y="3273339"/>
            <a:ext cx="59639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pH1.68</a:t>
            </a:r>
            <a:r>
              <a:rPr lang="zh-CN" altLang="en-US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pH4.01</a:t>
            </a:r>
            <a:r>
              <a:rPr lang="zh-CN" altLang="en-US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pH6.87</a:t>
            </a:r>
            <a:r>
              <a:rPr lang="zh-CN" altLang="en-US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pH9.18</a:t>
            </a:r>
            <a:r>
              <a:rPr lang="zh-CN" altLang="en-US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， </a:t>
            </a:r>
            <a:r>
              <a:rPr lang="en-US" altLang="zh-CN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pH12.45</a:t>
            </a:r>
            <a:endParaRPr lang="zh-CN" altLang="en-US" sz="3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9" name="Rectangle: Rounded Corners 19">
            <a:extLst>
              <a:ext uri="{FF2B5EF4-FFF2-40B4-BE49-F238E27FC236}">
                <a16:creationId xmlns:a16="http://schemas.microsoft.com/office/drawing/2014/main" id="{657BE276-8F54-402F-85C5-F9512F57C7F5}"/>
              </a:ext>
            </a:extLst>
          </p:cNvPr>
          <p:cNvSpPr/>
          <p:nvPr/>
        </p:nvSpPr>
        <p:spPr>
          <a:xfrm>
            <a:off x="2689997" y="5287252"/>
            <a:ext cx="1862168" cy="813948"/>
          </a:xfrm>
          <a:prstGeom prst="round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返 回</a:t>
            </a:r>
            <a:endParaRPr lang="en-US" sz="36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497713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DFB3549-C002-4788-A7D9-8D457C409DC8}"/>
              </a:ext>
            </a:extLst>
          </p:cNvPr>
          <p:cNvSpPr/>
          <p:nvPr/>
        </p:nvSpPr>
        <p:spPr>
          <a:xfrm>
            <a:off x="0" y="0"/>
            <a:ext cx="12192000" cy="6877050"/>
          </a:xfrm>
          <a:prstGeom prst="rect">
            <a:avLst/>
          </a:prstGeom>
          <a:solidFill>
            <a:srgbClr val="0B615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303FEC-0286-4DDE-89B9-922E1FCF68E5}"/>
              </a:ext>
            </a:extLst>
          </p:cNvPr>
          <p:cNvSpPr/>
          <p:nvPr/>
        </p:nvSpPr>
        <p:spPr>
          <a:xfrm>
            <a:off x="38100" y="1"/>
            <a:ext cx="937343" cy="1676402"/>
          </a:xfrm>
          <a:prstGeom prst="rect">
            <a:avLst/>
          </a:prstGeom>
          <a:solidFill>
            <a:srgbClr val="073B37"/>
          </a:solidFill>
          <a:ln>
            <a:solidFill>
              <a:srgbClr val="092729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测</a:t>
            </a:r>
            <a:endParaRPr lang="en-US" altLang="zh-CN" sz="3200" dirty="0"/>
          </a:p>
          <a:p>
            <a:pPr algn="ctr"/>
            <a:r>
              <a:rPr lang="zh-CN" altLang="en-US" sz="3200" dirty="0"/>
              <a:t>量</a:t>
            </a:r>
            <a:endParaRPr lang="en-US" sz="32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B02B39-E3BA-44A8-B315-75C23ECEB55C}"/>
              </a:ext>
            </a:extLst>
          </p:cNvPr>
          <p:cNvSpPr/>
          <p:nvPr/>
        </p:nvSpPr>
        <p:spPr>
          <a:xfrm>
            <a:off x="38100" y="1726333"/>
            <a:ext cx="937343" cy="1676402"/>
          </a:xfrm>
          <a:prstGeom prst="rect">
            <a:avLst/>
          </a:prstGeom>
          <a:solidFill>
            <a:srgbClr val="073B37"/>
          </a:solidFill>
          <a:ln>
            <a:solidFill>
              <a:srgbClr val="092729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设置</a:t>
            </a:r>
            <a:endParaRPr lang="en-US" altLang="zh-CN" sz="32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0FF4DE-3952-431A-86B4-9BAF23E0AAC9}"/>
              </a:ext>
            </a:extLst>
          </p:cNvPr>
          <p:cNvSpPr/>
          <p:nvPr/>
        </p:nvSpPr>
        <p:spPr>
          <a:xfrm>
            <a:off x="38100" y="3467099"/>
            <a:ext cx="937343" cy="1676402"/>
          </a:xfrm>
          <a:prstGeom prst="rect">
            <a:avLst/>
          </a:prstGeom>
          <a:solidFill>
            <a:srgbClr val="042220"/>
          </a:solidFill>
          <a:ln>
            <a:solidFill>
              <a:srgbClr val="092729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校</a:t>
            </a:r>
            <a:endParaRPr lang="en-US" altLang="zh-CN" sz="40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  <a:p>
            <a:pPr algn="ctr"/>
            <a:r>
              <a:rPr lang="zh-CN" altLang="en-US" sz="4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准</a:t>
            </a:r>
            <a:endParaRPr lang="en-US" sz="40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C20C10-9309-4E15-9C75-F9E7E3FB33E5}"/>
              </a:ext>
            </a:extLst>
          </p:cNvPr>
          <p:cNvSpPr/>
          <p:nvPr/>
        </p:nvSpPr>
        <p:spPr>
          <a:xfrm>
            <a:off x="38100" y="5200648"/>
            <a:ext cx="937343" cy="1676402"/>
          </a:xfrm>
          <a:prstGeom prst="rect">
            <a:avLst/>
          </a:prstGeom>
          <a:solidFill>
            <a:srgbClr val="073B37"/>
          </a:solidFill>
          <a:ln>
            <a:solidFill>
              <a:srgbClr val="092729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信</a:t>
            </a:r>
            <a:endParaRPr lang="en-US" altLang="zh-CN" sz="3200" dirty="0"/>
          </a:p>
          <a:p>
            <a:pPr algn="ctr"/>
            <a:r>
              <a:rPr lang="zh-CN" altLang="en-US" sz="3200" dirty="0"/>
              <a:t>息</a:t>
            </a:r>
            <a:endParaRPr lang="en-US" sz="3200" dirty="0"/>
          </a:p>
        </p:txBody>
      </p:sp>
      <p:sp>
        <p:nvSpPr>
          <p:cNvPr id="7" name="矩形 14">
            <a:extLst>
              <a:ext uri="{FF2B5EF4-FFF2-40B4-BE49-F238E27FC236}">
                <a16:creationId xmlns:a16="http://schemas.microsoft.com/office/drawing/2014/main" id="{69B3595E-EC88-43B2-A495-7C106E736F66}"/>
              </a:ext>
            </a:extLst>
          </p:cNvPr>
          <p:cNvSpPr/>
          <p:nvPr/>
        </p:nvSpPr>
        <p:spPr>
          <a:xfrm>
            <a:off x="3711062" y="287495"/>
            <a:ext cx="5581651" cy="120032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7200" b="1" dirty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第一点校准</a:t>
            </a:r>
            <a:endParaRPr lang="en-US" sz="7200" b="1" dirty="0">
              <a:solidFill>
                <a:srgbClr val="FFC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362DD27-5204-467C-B49D-5DDBB681A92F}"/>
              </a:ext>
            </a:extLst>
          </p:cNvPr>
          <p:cNvSpPr/>
          <p:nvPr/>
        </p:nvSpPr>
        <p:spPr>
          <a:xfrm>
            <a:off x="8769542" y="5287252"/>
            <a:ext cx="1862168" cy="813948"/>
          </a:xfrm>
          <a:prstGeom prst="roundRect">
            <a:avLst/>
          </a:prstGeom>
          <a:solidFill>
            <a:srgbClr val="FFC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开 始</a:t>
            </a:r>
            <a:endParaRPr lang="en-US" sz="36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325D801-3FF8-49D4-A966-16378EBD7906}"/>
              </a:ext>
            </a:extLst>
          </p:cNvPr>
          <p:cNvSpPr txBox="1"/>
          <p:nvPr/>
        </p:nvSpPr>
        <p:spPr>
          <a:xfrm>
            <a:off x="2569028" y="2424518"/>
            <a:ext cx="8106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请插入传感器 </a:t>
            </a:r>
            <a:r>
              <a:rPr lang="en-US" altLang="zh-CN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NIST Tech</a:t>
            </a:r>
            <a:r>
              <a:rPr lang="zh-CN" altLang="en-US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缓冲溶液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EE4215C-5BFE-4204-9138-6D259853D241}"/>
              </a:ext>
            </a:extLst>
          </p:cNvPr>
          <p:cNvSpPr txBox="1"/>
          <p:nvPr/>
        </p:nvSpPr>
        <p:spPr>
          <a:xfrm>
            <a:off x="3686627" y="3273339"/>
            <a:ext cx="59639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pH1.68</a:t>
            </a:r>
            <a:r>
              <a:rPr lang="zh-CN" altLang="en-US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pH4.01</a:t>
            </a:r>
            <a:r>
              <a:rPr lang="zh-CN" altLang="en-US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pH7.00</a:t>
            </a:r>
            <a:r>
              <a:rPr lang="zh-CN" altLang="en-US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pH10.01</a:t>
            </a:r>
            <a:r>
              <a:rPr lang="zh-CN" altLang="en-US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， </a:t>
            </a:r>
            <a:r>
              <a:rPr lang="en-US" altLang="zh-CN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pH12.46</a:t>
            </a:r>
            <a:endParaRPr lang="zh-CN" altLang="en-US" sz="3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9" name="Rectangle: Rounded Corners 19">
            <a:extLst>
              <a:ext uri="{FF2B5EF4-FFF2-40B4-BE49-F238E27FC236}">
                <a16:creationId xmlns:a16="http://schemas.microsoft.com/office/drawing/2014/main" id="{657BE276-8F54-402F-85C5-F9512F57C7F5}"/>
              </a:ext>
            </a:extLst>
          </p:cNvPr>
          <p:cNvSpPr/>
          <p:nvPr/>
        </p:nvSpPr>
        <p:spPr>
          <a:xfrm>
            <a:off x="2689997" y="5287252"/>
            <a:ext cx="1862168" cy="813948"/>
          </a:xfrm>
          <a:prstGeom prst="round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返 回</a:t>
            </a:r>
            <a:endParaRPr lang="en-US" sz="36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729221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DFB3549-C002-4788-A7D9-8D457C409DC8}"/>
              </a:ext>
            </a:extLst>
          </p:cNvPr>
          <p:cNvSpPr/>
          <p:nvPr/>
        </p:nvSpPr>
        <p:spPr>
          <a:xfrm>
            <a:off x="0" y="0"/>
            <a:ext cx="12192000" cy="6877050"/>
          </a:xfrm>
          <a:prstGeom prst="rect">
            <a:avLst/>
          </a:prstGeom>
          <a:solidFill>
            <a:srgbClr val="0B615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303FEC-0286-4DDE-89B9-922E1FCF68E5}"/>
              </a:ext>
            </a:extLst>
          </p:cNvPr>
          <p:cNvSpPr/>
          <p:nvPr/>
        </p:nvSpPr>
        <p:spPr>
          <a:xfrm>
            <a:off x="38100" y="1"/>
            <a:ext cx="937343" cy="1676402"/>
          </a:xfrm>
          <a:prstGeom prst="rect">
            <a:avLst/>
          </a:prstGeom>
          <a:solidFill>
            <a:srgbClr val="073B37"/>
          </a:solidFill>
          <a:ln>
            <a:solidFill>
              <a:srgbClr val="092729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测</a:t>
            </a:r>
            <a:endParaRPr lang="en-US" altLang="zh-CN" sz="3200" dirty="0"/>
          </a:p>
          <a:p>
            <a:pPr algn="ctr"/>
            <a:r>
              <a:rPr lang="zh-CN" altLang="en-US" sz="3200" dirty="0"/>
              <a:t>量</a:t>
            </a:r>
            <a:endParaRPr lang="en-US" sz="32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B02B39-E3BA-44A8-B315-75C23ECEB55C}"/>
              </a:ext>
            </a:extLst>
          </p:cNvPr>
          <p:cNvSpPr/>
          <p:nvPr/>
        </p:nvSpPr>
        <p:spPr>
          <a:xfrm>
            <a:off x="38100" y="1726333"/>
            <a:ext cx="937343" cy="1676402"/>
          </a:xfrm>
          <a:prstGeom prst="rect">
            <a:avLst/>
          </a:prstGeom>
          <a:solidFill>
            <a:srgbClr val="073B37"/>
          </a:solidFill>
          <a:ln>
            <a:solidFill>
              <a:srgbClr val="092729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设置</a:t>
            </a:r>
            <a:endParaRPr lang="en-US" altLang="zh-CN" sz="32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0FF4DE-3952-431A-86B4-9BAF23E0AAC9}"/>
              </a:ext>
            </a:extLst>
          </p:cNvPr>
          <p:cNvSpPr/>
          <p:nvPr/>
        </p:nvSpPr>
        <p:spPr>
          <a:xfrm>
            <a:off x="38100" y="3467099"/>
            <a:ext cx="937343" cy="1676402"/>
          </a:xfrm>
          <a:prstGeom prst="rect">
            <a:avLst/>
          </a:prstGeom>
          <a:solidFill>
            <a:srgbClr val="042220"/>
          </a:solidFill>
          <a:ln>
            <a:solidFill>
              <a:srgbClr val="092729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校</a:t>
            </a:r>
            <a:endParaRPr lang="en-US" altLang="zh-CN" sz="40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  <a:p>
            <a:pPr algn="ctr"/>
            <a:r>
              <a:rPr lang="zh-CN" altLang="en-US" sz="4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准</a:t>
            </a:r>
            <a:endParaRPr lang="en-US" sz="40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C20C10-9309-4E15-9C75-F9E7E3FB33E5}"/>
              </a:ext>
            </a:extLst>
          </p:cNvPr>
          <p:cNvSpPr/>
          <p:nvPr/>
        </p:nvSpPr>
        <p:spPr>
          <a:xfrm>
            <a:off x="38100" y="5200648"/>
            <a:ext cx="937343" cy="1676402"/>
          </a:xfrm>
          <a:prstGeom prst="rect">
            <a:avLst/>
          </a:prstGeom>
          <a:solidFill>
            <a:srgbClr val="073B37"/>
          </a:solidFill>
          <a:ln>
            <a:solidFill>
              <a:srgbClr val="092729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信</a:t>
            </a:r>
            <a:endParaRPr lang="en-US" altLang="zh-CN" sz="3200" dirty="0"/>
          </a:p>
          <a:p>
            <a:pPr algn="ctr"/>
            <a:r>
              <a:rPr lang="zh-CN" altLang="en-US" sz="3200" dirty="0"/>
              <a:t>息</a:t>
            </a:r>
            <a:endParaRPr lang="en-US" sz="3200" dirty="0"/>
          </a:p>
        </p:txBody>
      </p:sp>
      <p:sp>
        <p:nvSpPr>
          <p:cNvPr id="7" name="矩形 14">
            <a:extLst>
              <a:ext uri="{FF2B5EF4-FFF2-40B4-BE49-F238E27FC236}">
                <a16:creationId xmlns:a16="http://schemas.microsoft.com/office/drawing/2014/main" id="{69B3595E-EC88-43B2-A495-7C106E736F66}"/>
              </a:ext>
            </a:extLst>
          </p:cNvPr>
          <p:cNvSpPr/>
          <p:nvPr/>
        </p:nvSpPr>
        <p:spPr>
          <a:xfrm>
            <a:off x="3711062" y="287495"/>
            <a:ext cx="5581651" cy="120032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7200" b="1" dirty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第二点校准</a:t>
            </a:r>
            <a:endParaRPr lang="en-US" sz="7200" b="1" dirty="0">
              <a:solidFill>
                <a:srgbClr val="FFC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362DD27-5204-467C-B49D-5DDBB681A92F}"/>
              </a:ext>
            </a:extLst>
          </p:cNvPr>
          <p:cNvSpPr/>
          <p:nvPr/>
        </p:nvSpPr>
        <p:spPr>
          <a:xfrm>
            <a:off x="8769542" y="5287252"/>
            <a:ext cx="1862168" cy="813948"/>
          </a:xfrm>
          <a:prstGeom prst="roundRect">
            <a:avLst/>
          </a:prstGeom>
          <a:solidFill>
            <a:srgbClr val="FFC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继 续</a:t>
            </a:r>
            <a:endParaRPr lang="en-US" sz="36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9" name="Rectangle: Rounded Corners 19">
            <a:extLst>
              <a:ext uri="{FF2B5EF4-FFF2-40B4-BE49-F238E27FC236}">
                <a16:creationId xmlns:a16="http://schemas.microsoft.com/office/drawing/2014/main" id="{657BE276-8F54-402F-85C5-F9512F57C7F5}"/>
              </a:ext>
            </a:extLst>
          </p:cNvPr>
          <p:cNvSpPr/>
          <p:nvPr/>
        </p:nvSpPr>
        <p:spPr>
          <a:xfrm>
            <a:off x="2689997" y="5287252"/>
            <a:ext cx="1862168" cy="813948"/>
          </a:xfrm>
          <a:prstGeom prst="round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返 回</a:t>
            </a:r>
            <a:endParaRPr lang="en-US" sz="36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82A84D2-7A55-4F11-A78A-4966E448E706}"/>
              </a:ext>
            </a:extLst>
          </p:cNvPr>
          <p:cNvSpPr txBox="1"/>
          <p:nvPr/>
        </p:nvSpPr>
        <p:spPr>
          <a:xfrm>
            <a:off x="2569028" y="2424518"/>
            <a:ext cx="8106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请插入传感器 </a:t>
            </a:r>
            <a:r>
              <a:rPr lang="en-US" altLang="zh-CN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NIST Tech</a:t>
            </a:r>
            <a:r>
              <a:rPr lang="zh-CN" altLang="en-US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缓冲溶液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0E1C63C-565F-4C3D-BD0E-A37726FFFE4E}"/>
              </a:ext>
            </a:extLst>
          </p:cNvPr>
          <p:cNvSpPr txBox="1"/>
          <p:nvPr/>
        </p:nvSpPr>
        <p:spPr>
          <a:xfrm>
            <a:off x="3686627" y="3273339"/>
            <a:ext cx="59639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pH1.68</a:t>
            </a:r>
            <a:r>
              <a:rPr lang="zh-CN" altLang="en-US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pH4.01</a:t>
            </a:r>
            <a:r>
              <a:rPr lang="zh-CN" altLang="en-US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pH7.00</a:t>
            </a:r>
            <a:r>
              <a:rPr lang="zh-CN" altLang="en-US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pH10.01</a:t>
            </a:r>
            <a:r>
              <a:rPr lang="zh-CN" altLang="en-US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， </a:t>
            </a:r>
            <a:r>
              <a:rPr lang="en-US" altLang="zh-CN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pH12.46</a:t>
            </a:r>
            <a:endParaRPr lang="zh-CN" altLang="en-US" sz="3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616060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DFB3549-C002-4788-A7D9-8D457C409DC8}"/>
              </a:ext>
            </a:extLst>
          </p:cNvPr>
          <p:cNvSpPr/>
          <p:nvPr/>
        </p:nvSpPr>
        <p:spPr>
          <a:xfrm>
            <a:off x="0" y="0"/>
            <a:ext cx="12192000" cy="6877050"/>
          </a:xfrm>
          <a:prstGeom prst="rect">
            <a:avLst/>
          </a:prstGeom>
          <a:solidFill>
            <a:srgbClr val="0B615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303FEC-0286-4DDE-89B9-922E1FCF68E5}"/>
              </a:ext>
            </a:extLst>
          </p:cNvPr>
          <p:cNvSpPr/>
          <p:nvPr/>
        </p:nvSpPr>
        <p:spPr>
          <a:xfrm>
            <a:off x="38100" y="1"/>
            <a:ext cx="937343" cy="1676402"/>
          </a:xfrm>
          <a:prstGeom prst="rect">
            <a:avLst/>
          </a:prstGeom>
          <a:solidFill>
            <a:srgbClr val="073B37"/>
          </a:solidFill>
          <a:ln>
            <a:solidFill>
              <a:srgbClr val="092729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测</a:t>
            </a:r>
            <a:endParaRPr lang="en-US" altLang="zh-CN" sz="3200" dirty="0"/>
          </a:p>
          <a:p>
            <a:pPr algn="ctr"/>
            <a:r>
              <a:rPr lang="zh-CN" altLang="en-US" sz="3200" dirty="0"/>
              <a:t>量</a:t>
            </a:r>
            <a:endParaRPr lang="en-US" sz="32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B02B39-E3BA-44A8-B315-75C23ECEB55C}"/>
              </a:ext>
            </a:extLst>
          </p:cNvPr>
          <p:cNvSpPr/>
          <p:nvPr/>
        </p:nvSpPr>
        <p:spPr>
          <a:xfrm>
            <a:off x="38100" y="1726333"/>
            <a:ext cx="937343" cy="1676402"/>
          </a:xfrm>
          <a:prstGeom prst="rect">
            <a:avLst/>
          </a:prstGeom>
          <a:solidFill>
            <a:srgbClr val="073B37"/>
          </a:solidFill>
          <a:ln>
            <a:solidFill>
              <a:srgbClr val="092729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设置</a:t>
            </a:r>
            <a:endParaRPr lang="en-US" altLang="zh-CN" sz="32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0FF4DE-3952-431A-86B4-9BAF23E0AAC9}"/>
              </a:ext>
            </a:extLst>
          </p:cNvPr>
          <p:cNvSpPr/>
          <p:nvPr/>
        </p:nvSpPr>
        <p:spPr>
          <a:xfrm>
            <a:off x="38100" y="3467099"/>
            <a:ext cx="937343" cy="1676402"/>
          </a:xfrm>
          <a:prstGeom prst="rect">
            <a:avLst/>
          </a:prstGeom>
          <a:solidFill>
            <a:srgbClr val="042220"/>
          </a:solidFill>
          <a:ln>
            <a:solidFill>
              <a:srgbClr val="092729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校</a:t>
            </a:r>
            <a:endParaRPr lang="en-US" altLang="zh-CN" sz="40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  <a:p>
            <a:pPr algn="ctr"/>
            <a:r>
              <a:rPr lang="zh-CN" altLang="en-US" sz="4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准</a:t>
            </a:r>
            <a:endParaRPr lang="en-US" sz="40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C20C10-9309-4E15-9C75-F9E7E3FB33E5}"/>
              </a:ext>
            </a:extLst>
          </p:cNvPr>
          <p:cNvSpPr/>
          <p:nvPr/>
        </p:nvSpPr>
        <p:spPr>
          <a:xfrm>
            <a:off x="38100" y="5200648"/>
            <a:ext cx="937343" cy="1676402"/>
          </a:xfrm>
          <a:prstGeom prst="rect">
            <a:avLst/>
          </a:prstGeom>
          <a:solidFill>
            <a:srgbClr val="073B37"/>
          </a:solidFill>
          <a:ln>
            <a:solidFill>
              <a:srgbClr val="092729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信</a:t>
            </a:r>
            <a:endParaRPr lang="en-US" altLang="zh-CN" sz="3200" dirty="0"/>
          </a:p>
          <a:p>
            <a:pPr algn="ctr"/>
            <a:r>
              <a:rPr lang="zh-CN" altLang="en-US" sz="3200" dirty="0"/>
              <a:t>息</a:t>
            </a:r>
            <a:endParaRPr lang="en-US" sz="3200" dirty="0"/>
          </a:p>
        </p:txBody>
      </p:sp>
      <p:sp>
        <p:nvSpPr>
          <p:cNvPr id="7" name="矩形 14">
            <a:extLst>
              <a:ext uri="{FF2B5EF4-FFF2-40B4-BE49-F238E27FC236}">
                <a16:creationId xmlns:a16="http://schemas.microsoft.com/office/drawing/2014/main" id="{69B3595E-EC88-43B2-A495-7C106E736F66}"/>
              </a:ext>
            </a:extLst>
          </p:cNvPr>
          <p:cNvSpPr/>
          <p:nvPr/>
        </p:nvSpPr>
        <p:spPr>
          <a:xfrm>
            <a:off x="3711062" y="287495"/>
            <a:ext cx="5581651" cy="120032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7200" b="1" dirty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第三点校准</a:t>
            </a:r>
            <a:endParaRPr lang="en-US" sz="7200" b="1" dirty="0">
              <a:solidFill>
                <a:srgbClr val="FFC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362DD27-5204-467C-B49D-5DDBB681A92F}"/>
              </a:ext>
            </a:extLst>
          </p:cNvPr>
          <p:cNvSpPr/>
          <p:nvPr/>
        </p:nvSpPr>
        <p:spPr>
          <a:xfrm>
            <a:off x="8769542" y="5287252"/>
            <a:ext cx="1862168" cy="813948"/>
          </a:xfrm>
          <a:prstGeom prst="roundRect">
            <a:avLst/>
          </a:prstGeom>
          <a:solidFill>
            <a:srgbClr val="FFC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继 续</a:t>
            </a:r>
            <a:endParaRPr lang="en-US" sz="36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9" name="Rectangle: Rounded Corners 19">
            <a:extLst>
              <a:ext uri="{FF2B5EF4-FFF2-40B4-BE49-F238E27FC236}">
                <a16:creationId xmlns:a16="http://schemas.microsoft.com/office/drawing/2014/main" id="{657BE276-8F54-402F-85C5-F9512F57C7F5}"/>
              </a:ext>
            </a:extLst>
          </p:cNvPr>
          <p:cNvSpPr/>
          <p:nvPr/>
        </p:nvSpPr>
        <p:spPr>
          <a:xfrm>
            <a:off x="2689997" y="5287252"/>
            <a:ext cx="1862168" cy="813948"/>
          </a:xfrm>
          <a:prstGeom prst="round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返 回</a:t>
            </a:r>
            <a:endParaRPr lang="en-US" sz="36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379BBC6-A0B1-43CA-867F-0DF74C0D073D}"/>
              </a:ext>
            </a:extLst>
          </p:cNvPr>
          <p:cNvSpPr txBox="1"/>
          <p:nvPr/>
        </p:nvSpPr>
        <p:spPr>
          <a:xfrm>
            <a:off x="2569028" y="2424518"/>
            <a:ext cx="8106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请插入传感器 </a:t>
            </a:r>
            <a:r>
              <a:rPr lang="en-US" altLang="zh-CN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NIST Tech</a:t>
            </a:r>
            <a:r>
              <a:rPr lang="zh-CN" altLang="en-US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缓冲溶液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9B56811-D9E3-4DF9-BF57-860C1D175234}"/>
              </a:ext>
            </a:extLst>
          </p:cNvPr>
          <p:cNvSpPr txBox="1"/>
          <p:nvPr/>
        </p:nvSpPr>
        <p:spPr>
          <a:xfrm>
            <a:off x="3686627" y="3273339"/>
            <a:ext cx="59639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pH1.68</a:t>
            </a:r>
            <a:r>
              <a:rPr lang="zh-CN" altLang="en-US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pH4.01</a:t>
            </a:r>
            <a:r>
              <a:rPr lang="zh-CN" altLang="en-US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pH7.00</a:t>
            </a:r>
            <a:r>
              <a:rPr lang="zh-CN" altLang="en-US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pH10.01</a:t>
            </a:r>
            <a:r>
              <a:rPr lang="zh-CN" altLang="en-US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， </a:t>
            </a:r>
            <a:r>
              <a:rPr lang="en-US" altLang="zh-CN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pH12.46</a:t>
            </a:r>
            <a:endParaRPr lang="zh-CN" altLang="en-US" sz="3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914683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DFB3549-C002-4788-A7D9-8D457C409DC8}"/>
              </a:ext>
            </a:extLst>
          </p:cNvPr>
          <p:cNvSpPr/>
          <p:nvPr/>
        </p:nvSpPr>
        <p:spPr>
          <a:xfrm>
            <a:off x="0" y="0"/>
            <a:ext cx="12192000" cy="6877050"/>
          </a:xfrm>
          <a:prstGeom prst="rect">
            <a:avLst/>
          </a:prstGeom>
          <a:solidFill>
            <a:srgbClr val="0B615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303FEC-0286-4DDE-89B9-922E1FCF68E5}"/>
              </a:ext>
            </a:extLst>
          </p:cNvPr>
          <p:cNvSpPr/>
          <p:nvPr/>
        </p:nvSpPr>
        <p:spPr>
          <a:xfrm>
            <a:off x="38100" y="1"/>
            <a:ext cx="937343" cy="1676402"/>
          </a:xfrm>
          <a:prstGeom prst="rect">
            <a:avLst/>
          </a:prstGeom>
          <a:solidFill>
            <a:srgbClr val="073B37"/>
          </a:solidFill>
          <a:ln>
            <a:solidFill>
              <a:srgbClr val="092729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测</a:t>
            </a:r>
            <a:endParaRPr lang="en-US" altLang="zh-CN" sz="3200" dirty="0"/>
          </a:p>
          <a:p>
            <a:pPr algn="ctr"/>
            <a:r>
              <a:rPr lang="zh-CN" altLang="en-US" sz="3200" dirty="0"/>
              <a:t>量</a:t>
            </a:r>
            <a:endParaRPr lang="en-US" sz="32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B02B39-E3BA-44A8-B315-75C23ECEB55C}"/>
              </a:ext>
            </a:extLst>
          </p:cNvPr>
          <p:cNvSpPr/>
          <p:nvPr/>
        </p:nvSpPr>
        <p:spPr>
          <a:xfrm>
            <a:off x="38100" y="1726333"/>
            <a:ext cx="937343" cy="1676402"/>
          </a:xfrm>
          <a:prstGeom prst="rect">
            <a:avLst/>
          </a:prstGeom>
          <a:solidFill>
            <a:srgbClr val="073B37"/>
          </a:solidFill>
          <a:ln>
            <a:solidFill>
              <a:srgbClr val="092729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设置</a:t>
            </a:r>
            <a:endParaRPr lang="en-US" altLang="zh-CN" sz="32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0FF4DE-3952-431A-86B4-9BAF23E0AAC9}"/>
              </a:ext>
            </a:extLst>
          </p:cNvPr>
          <p:cNvSpPr/>
          <p:nvPr/>
        </p:nvSpPr>
        <p:spPr>
          <a:xfrm>
            <a:off x="38100" y="3467099"/>
            <a:ext cx="937343" cy="1676402"/>
          </a:xfrm>
          <a:prstGeom prst="rect">
            <a:avLst/>
          </a:prstGeom>
          <a:solidFill>
            <a:srgbClr val="042220"/>
          </a:solidFill>
          <a:ln>
            <a:solidFill>
              <a:srgbClr val="092729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校</a:t>
            </a:r>
            <a:endParaRPr lang="en-US" altLang="zh-CN" sz="40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  <a:p>
            <a:pPr algn="ctr"/>
            <a:r>
              <a:rPr lang="zh-CN" altLang="en-US" sz="4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准</a:t>
            </a:r>
            <a:endParaRPr lang="en-US" sz="40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C20C10-9309-4E15-9C75-F9E7E3FB33E5}"/>
              </a:ext>
            </a:extLst>
          </p:cNvPr>
          <p:cNvSpPr/>
          <p:nvPr/>
        </p:nvSpPr>
        <p:spPr>
          <a:xfrm>
            <a:off x="38100" y="5200648"/>
            <a:ext cx="937343" cy="1676402"/>
          </a:xfrm>
          <a:prstGeom prst="rect">
            <a:avLst/>
          </a:prstGeom>
          <a:solidFill>
            <a:srgbClr val="073B37"/>
          </a:solidFill>
          <a:ln>
            <a:solidFill>
              <a:srgbClr val="092729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信</a:t>
            </a:r>
            <a:endParaRPr lang="en-US" altLang="zh-CN" sz="3200" dirty="0"/>
          </a:p>
          <a:p>
            <a:pPr algn="ctr"/>
            <a:r>
              <a:rPr lang="zh-CN" altLang="en-US" sz="3200" dirty="0"/>
              <a:t>息</a:t>
            </a:r>
            <a:endParaRPr lang="en-US" sz="3200" dirty="0"/>
          </a:p>
        </p:txBody>
      </p:sp>
      <p:sp>
        <p:nvSpPr>
          <p:cNvPr id="7" name="矩形 14">
            <a:extLst>
              <a:ext uri="{FF2B5EF4-FFF2-40B4-BE49-F238E27FC236}">
                <a16:creationId xmlns:a16="http://schemas.microsoft.com/office/drawing/2014/main" id="{69B3595E-EC88-43B2-A495-7C106E736F66}"/>
              </a:ext>
            </a:extLst>
          </p:cNvPr>
          <p:cNvSpPr/>
          <p:nvPr/>
        </p:nvSpPr>
        <p:spPr>
          <a:xfrm>
            <a:off x="3711062" y="287495"/>
            <a:ext cx="5581651" cy="120032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7200" b="1" dirty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第一点校准</a:t>
            </a:r>
            <a:endParaRPr lang="en-US" sz="7200" b="1" dirty="0">
              <a:solidFill>
                <a:srgbClr val="FFC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362DD27-5204-467C-B49D-5DDBB681A92F}"/>
              </a:ext>
            </a:extLst>
          </p:cNvPr>
          <p:cNvSpPr/>
          <p:nvPr/>
        </p:nvSpPr>
        <p:spPr>
          <a:xfrm>
            <a:off x="8769542" y="5287252"/>
            <a:ext cx="1862168" cy="813948"/>
          </a:xfrm>
          <a:prstGeom prst="roundRect">
            <a:avLst/>
          </a:prstGeom>
          <a:solidFill>
            <a:srgbClr val="FFC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开 始</a:t>
            </a:r>
            <a:endParaRPr lang="en-US" sz="36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9" name="Rectangle: Rounded Corners 19">
            <a:extLst>
              <a:ext uri="{FF2B5EF4-FFF2-40B4-BE49-F238E27FC236}">
                <a16:creationId xmlns:a16="http://schemas.microsoft.com/office/drawing/2014/main" id="{657BE276-8F54-402F-85C5-F9512F57C7F5}"/>
              </a:ext>
            </a:extLst>
          </p:cNvPr>
          <p:cNvSpPr/>
          <p:nvPr/>
        </p:nvSpPr>
        <p:spPr>
          <a:xfrm>
            <a:off x="2689997" y="5287252"/>
            <a:ext cx="1862168" cy="813948"/>
          </a:xfrm>
          <a:prstGeom prst="round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返 回</a:t>
            </a:r>
            <a:endParaRPr lang="en-US" sz="36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3367D6E-37FB-4B0E-B071-7F8432EE1840}"/>
              </a:ext>
            </a:extLst>
          </p:cNvPr>
          <p:cNvSpPr txBox="1"/>
          <p:nvPr/>
        </p:nvSpPr>
        <p:spPr>
          <a:xfrm>
            <a:off x="2755588" y="2434332"/>
            <a:ext cx="71997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请输入 一点缓冲溶液</a:t>
            </a:r>
          </a:p>
        </p:txBody>
      </p:sp>
      <p:sp>
        <p:nvSpPr>
          <p:cNvPr id="15" name="Rectangle 23">
            <a:extLst>
              <a:ext uri="{FF2B5EF4-FFF2-40B4-BE49-F238E27FC236}">
                <a16:creationId xmlns:a16="http://schemas.microsoft.com/office/drawing/2014/main" id="{2CE50FC9-BD74-48FA-9FCA-2DA39885165E}"/>
              </a:ext>
            </a:extLst>
          </p:cNvPr>
          <p:cNvSpPr/>
          <p:nvPr/>
        </p:nvSpPr>
        <p:spPr>
          <a:xfrm>
            <a:off x="4692842" y="3321508"/>
            <a:ext cx="2622358" cy="8831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4E22DE8-243C-48D5-AEFB-E99ECABC27C7}"/>
              </a:ext>
            </a:extLst>
          </p:cNvPr>
          <p:cNvSpPr txBox="1"/>
          <p:nvPr/>
        </p:nvSpPr>
        <p:spPr>
          <a:xfrm>
            <a:off x="7450037" y="3399830"/>
            <a:ext cx="11135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pH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13132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DFB3549-C002-4788-A7D9-8D457C409DC8}"/>
              </a:ext>
            </a:extLst>
          </p:cNvPr>
          <p:cNvSpPr/>
          <p:nvPr/>
        </p:nvSpPr>
        <p:spPr>
          <a:xfrm>
            <a:off x="0" y="0"/>
            <a:ext cx="12192000" cy="6877050"/>
          </a:xfrm>
          <a:prstGeom prst="rect">
            <a:avLst/>
          </a:prstGeom>
          <a:solidFill>
            <a:srgbClr val="0B615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303FEC-0286-4DDE-89B9-922E1FCF68E5}"/>
              </a:ext>
            </a:extLst>
          </p:cNvPr>
          <p:cNvSpPr/>
          <p:nvPr/>
        </p:nvSpPr>
        <p:spPr>
          <a:xfrm>
            <a:off x="38100" y="1"/>
            <a:ext cx="937343" cy="1676402"/>
          </a:xfrm>
          <a:prstGeom prst="rect">
            <a:avLst/>
          </a:prstGeom>
          <a:solidFill>
            <a:srgbClr val="073B37"/>
          </a:solidFill>
          <a:ln>
            <a:solidFill>
              <a:srgbClr val="092729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测</a:t>
            </a:r>
            <a:endParaRPr lang="en-US" altLang="zh-CN" sz="3200" dirty="0"/>
          </a:p>
          <a:p>
            <a:pPr algn="ctr"/>
            <a:r>
              <a:rPr lang="zh-CN" altLang="en-US" sz="3200" dirty="0"/>
              <a:t>量</a:t>
            </a:r>
            <a:endParaRPr lang="en-US" sz="32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B02B39-E3BA-44A8-B315-75C23ECEB55C}"/>
              </a:ext>
            </a:extLst>
          </p:cNvPr>
          <p:cNvSpPr/>
          <p:nvPr/>
        </p:nvSpPr>
        <p:spPr>
          <a:xfrm>
            <a:off x="38100" y="1726333"/>
            <a:ext cx="937343" cy="1676402"/>
          </a:xfrm>
          <a:prstGeom prst="rect">
            <a:avLst/>
          </a:prstGeom>
          <a:solidFill>
            <a:srgbClr val="073B37"/>
          </a:solidFill>
          <a:ln>
            <a:solidFill>
              <a:srgbClr val="092729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设置</a:t>
            </a:r>
            <a:endParaRPr lang="en-US" altLang="zh-CN" sz="32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0FF4DE-3952-431A-86B4-9BAF23E0AAC9}"/>
              </a:ext>
            </a:extLst>
          </p:cNvPr>
          <p:cNvSpPr/>
          <p:nvPr/>
        </p:nvSpPr>
        <p:spPr>
          <a:xfrm>
            <a:off x="38100" y="3467099"/>
            <a:ext cx="937343" cy="1676402"/>
          </a:xfrm>
          <a:prstGeom prst="rect">
            <a:avLst/>
          </a:prstGeom>
          <a:solidFill>
            <a:srgbClr val="042220"/>
          </a:solidFill>
          <a:ln>
            <a:solidFill>
              <a:srgbClr val="092729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校</a:t>
            </a:r>
            <a:endParaRPr lang="en-US" altLang="zh-CN" sz="40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  <a:p>
            <a:pPr algn="ctr"/>
            <a:r>
              <a:rPr lang="zh-CN" altLang="en-US" sz="4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准</a:t>
            </a:r>
            <a:endParaRPr lang="en-US" sz="40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C20C10-9309-4E15-9C75-F9E7E3FB33E5}"/>
              </a:ext>
            </a:extLst>
          </p:cNvPr>
          <p:cNvSpPr/>
          <p:nvPr/>
        </p:nvSpPr>
        <p:spPr>
          <a:xfrm>
            <a:off x="38100" y="5200648"/>
            <a:ext cx="937343" cy="1676402"/>
          </a:xfrm>
          <a:prstGeom prst="rect">
            <a:avLst/>
          </a:prstGeom>
          <a:solidFill>
            <a:srgbClr val="073B37"/>
          </a:solidFill>
          <a:ln>
            <a:solidFill>
              <a:srgbClr val="092729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信</a:t>
            </a:r>
            <a:endParaRPr lang="en-US" altLang="zh-CN" sz="3200" dirty="0"/>
          </a:p>
          <a:p>
            <a:pPr algn="ctr"/>
            <a:r>
              <a:rPr lang="zh-CN" altLang="en-US" sz="3200" dirty="0"/>
              <a:t>息</a:t>
            </a:r>
            <a:endParaRPr lang="en-US" sz="3200" dirty="0"/>
          </a:p>
        </p:txBody>
      </p:sp>
      <p:sp>
        <p:nvSpPr>
          <p:cNvPr id="7" name="矩形 14">
            <a:extLst>
              <a:ext uri="{FF2B5EF4-FFF2-40B4-BE49-F238E27FC236}">
                <a16:creationId xmlns:a16="http://schemas.microsoft.com/office/drawing/2014/main" id="{69B3595E-EC88-43B2-A495-7C106E736F66}"/>
              </a:ext>
            </a:extLst>
          </p:cNvPr>
          <p:cNvSpPr/>
          <p:nvPr/>
        </p:nvSpPr>
        <p:spPr>
          <a:xfrm>
            <a:off x="3711062" y="287495"/>
            <a:ext cx="5581651" cy="120032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7200" b="1" dirty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第二点校准</a:t>
            </a:r>
            <a:endParaRPr lang="en-US" sz="7200" b="1" dirty="0">
              <a:solidFill>
                <a:srgbClr val="FFC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362DD27-5204-467C-B49D-5DDBB681A92F}"/>
              </a:ext>
            </a:extLst>
          </p:cNvPr>
          <p:cNvSpPr/>
          <p:nvPr/>
        </p:nvSpPr>
        <p:spPr>
          <a:xfrm>
            <a:off x="8769542" y="5287252"/>
            <a:ext cx="1862168" cy="813948"/>
          </a:xfrm>
          <a:prstGeom prst="roundRect">
            <a:avLst/>
          </a:prstGeom>
          <a:solidFill>
            <a:srgbClr val="FFC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继 续</a:t>
            </a:r>
            <a:endParaRPr lang="en-US" sz="36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9" name="Rectangle: Rounded Corners 19">
            <a:extLst>
              <a:ext uri="{FF2B5EF4-FFF2-40B4-BE49-F238E27FC236}">
                <a16:creationId xmlns:a16="http://schemas.microsoft.com/office/drawing/2014/main" id="{657BE276-8F54-402F-85C5-F9512F57C7F5}"/>
              </a:ext>
            </a:extLst>
          </p:cNvPr>
          <p:cNvSpPr/>
          <p:nvPr/>
        </p:nvSpPr>
        <p:spPr>
          <a:xfrm>
            <a:off x="2689997" y="5287252"/>
            <a:ext cx="1862168" cy="813948"/>
          </a:xfrm>
          <a:prstGeom prst="round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返 回</a:t>
            </a:r>
            <a:endParaRPr lang="en-US" sz="36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AE06FC1-4AD7-40B0-91ED-9AF127BAC7BF}"/>
              </a:ext>
            </a:extLst>
          </p:cNvPr>
          <p:cNvSpPr txBox="1"/>
          <p:nvPr/>
        </p:nvSpPr>
        <p:spPr>
          <a:xfrm>
            <a:off x="2755588" y="2434332"/>
            <a:ext cx="71997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请输入 二点缓冲溶液</a:t>
            </a:r>
          </a:p>
        </p:txBody>
      </p:sp>
      <p:sp>
        <p:nvSpPr>
          <p:cNvPr id="17" name="Rectangle 23">
            <a:extLst>
              <a:ext uri="{FF2B5EF4-FFF2-40B4-BE49-F238E27FC236}">
                <a16:creationId xmlns:a16="http://schemas.microsoft.com/office/drawing/2014/main" id="{A7183F3A-C9C0-4A92-B35B-7AAA394A0164}"/>
              </a:ext>
            </a:extLst>
          </p:cNvPr>
          <p:cNvSpPr/>
          <p:nvPr/>
        </p:nvSpPr>
        <p:spPr>
          <a:xfrm>
            <a:off x="4692842" y="3321508"/>
            <a:ext cx="2622358" cy="8831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CEAC6AA-CCBF-49F2-BD89-CC795EA16FE4}"/>
              </a:ext>
            </a:extLst>
          </p:cNvPr>
          <p:cNvSpPr txBox="1"/>
          <p:nvPr/>
        </p:nvSpPr>
        <p:spPr>
          <a:xfrm>
            <a:off x="7450037" y="3399830"/>
            <a:ext cx="11135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pH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20376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DFB3549-C002-4788-A7D9-8D457C409DC8}"/>
              </a:ext>
            </a:extLst>
          </p:cNvPr>
          <p:cNvSpPr/>
          <p:nvPr/>
        </p:nvSpPr>
        <p:spPr>
          <a:xfrm>
            <a:off x="0" y="0"/>
            <a:ext cx="12192000" cy="6877050"/>
          </a:xfrm>
          <a:prstGeom prst="rect">
            <a:avLst/>
          </a:prstGeom>
          <a:solidFill>
            <a:srgbClr val="0B615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303FEC-0286-4DDE-89B9-922E1FCF68E5}"/>
              </a:ext>
            </a:extLst>
          </p:cNvPr>
          <p:cNvSpPr/>
          <p:nvPr/>
        </p:nvSpPr>
        <p:spPr>
          <a:xfrm>
            <a:off x="38100" y="1"/>
            <a:ext cx="937343" cy="1676402"/>
          </a:xfrm>
          <a:prstGeom prst="rect">
            <a:avLst/>
          </a:prstGeom>
          <a:solidFill>
            <a:srgbClr val="073B37"/>
          </a:solidFill>
          <a:ln>
            <a:solidFill>
              <a:srgbClr val="092729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测</a:t>
            </a:r>
            <a:endParaRPr lang="en-US" altLang="zh-CN" sz="3200" dirty="0"/>
          </a:p>
          <a:p>
            <a:pPr algn="ctr"/>
            <a:r>
              <a:rPr lang="zh-CN" altLang="en-US" sz="3200" dirty="0"/>
              <a:t>量</a:t>
            </a:r>
            <a:endParaRPr lang="en-US" sz="32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B02B39-E3BA-44A8-B315-75C23ECEB55C}"/>
              </a:ext>
            </a:extLst>
          </p:cNvPr>
          <p:cNvSpPr/>
          <p:nvPr/>
        </p:nvSpPr>
        <p:spPr>
          <a:xfrm>
            <a:off x="38100" y="1726333"/>
            <a:ext cx="937343" cy="1676402"/>
          </a:xfrm>
          <a:prstGeom prst="rect">
            <a:avLst/>
          </a:prstGeom>
          <a:solidFill>
            <a:srgbClr val="073B37"/>
          </a:solidFill>
          <a:ln>
            <a:solidFill>
              <a:srgbClr val="092729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设置</a:t>
            </a:r>
            <a:endParaRPr lang="en-US" altLang="zh-CN" sz="32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0FF4DE-3952-431A-86B4-9BAF23E0AAC9}"/>
              </a:ext>
            </a:extLst>
          </p:cNvPr>
          <p:cNvSpPr/>
          <p:nvPr/>
        </p:nvSpPr>
        <p:spPr>
          <a:xfrm>
            <a:off x="38100" y="3467099"/>
            <a:ext cx="937343" cy="1676402"/>
          </a:xfrm>
          <a:prstGeom prst="rect">
            <a:avLst/>
          </a:prstGeom>
          <a:solidFill>
            <a:srgbClr val="042220"/>
          </a:solidFill>
          <a:ln>
            <a:solidFill>
              <a:srgbClr val="092729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校</a:t>
            </a:r>
            <a:endParaRPr lang="en-US" altLang="zh-CN" sz="40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  <a:p>
            <a:pPr algn="ctr"/>
            <a:r>
              <a:rPr lang="zh-CN" altLang="en-US" sz="4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准</a:t>
            </a:r>
            <a:endParaRPr lang="en-US" sz="40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C20C10-9309-4E15-9C75-F9E7E3FB33E5}"/>
              </a:ext>
            </a:extLst>
          </p:cNvPr>
          <p:cNvSpPr/>
          <p:nvPr/>
        </p:nvSpPr>
        <p:spPr>
          <a:xfrm>
            <a:off x="38100" y="5200648"/>
            <a:ext cx="937343" cy="1676402"/>
          </a:xfrm>
          <a:prstGeom prst="rect">
            <a:avLst/>
          </a:prstGeom>
          <a:solidFill>
            <a:srgbClr val="073B37"/>
          </a:solidFill>
          <a:ln>
            <a:solidFill>
              <a:srgbClr val="092729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信</a:t>
            </a:r>
            <a:endParaRPr lang="en-US" altLang="zh-CN" sz="3200" dirty="0"/>
          </a:p>
          <a:p>
            <a:pPr algn="ctr"/>
            <a:r>
              <a:rPr lang="zh-CN" altLang="en-US" sz="3200" dirty="0"/>
              <a:t>息</a:t>
            </a:r>
            <a:endParaRPr lang="en-US" sz="3200" dirty="0"/>
          </a:p>
        </p:txBody>
      </p:sp>
      <p:sp>
        <p:nvSpPr>
          <p:cNvPr id="7" name="矩形 14">
            <a:extLst>
              <a:ext uri="{FF2B5EF4-FFF2-40B4-BE49-F238E27FC236}">
                <a16:creationId xmlns:a16="http://schemas.microsoft.com/office/drawing/2014/main" id="{69B3595E-EC88-43B2-A495-7C106E736F66}"/>
              </a:ext>
            </a:extLst>
          </p:cNvPr>
          <p:cNvSpPr/>
          <p:nvPr/>
        </p:nvSpPr>
        <p:spPr>
          <a:xfrm>
            <a:off x="3711062" y="287495"/>
            <a:ext cx="5581651" cy="120032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7200" b="1" dirty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第三点校准</a:t>
            </a:r>
            <a:endParaRPr lang="en-US" sz="7200" b="1" dirty="0">
              <a:solidFill>
                <a:srgbClr val="FFC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362DD27-5204-467C-B49D-5DDBB681A92F}"/>
              </a:ext>
            </a:extLst>
          </p:cNvPr>
          <p:cNvSpPr/>
          <p:nvPr/>
        </p:nvSpPr>
        <p:spPr>
          <a:xfrm>
            <a:off x="8769542" y="5287252"/>
            <a:ext cx="1862168" cy="813948"/>
          </a:xfrm>
          <a:prstGeom prst="roundRect">
            <a:avLst/>
          </a:prstGeom>
          <a:solidFill>
            <a:srgbClr val="FFC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继 续</a:t>
            </a:r>
            <a:endParaRPr lang="en-US" sz="36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9" name="Rectangle: Rounded Corners 19">
            <a:extLst>
              <a:ext uri="{FF2B5EF4-FFF2-40B4-BE49-F238E27FC236}">
                <a16:creationId xmlns:a16="http://schemas.microsoft.com/office/drawing/2014/main" id="{657BE276-8F54-402F-85C5-F9512F57C7F5}"/>
              </a:ext>
            </a:extLst>
          </p:cNvPr>
          <p:cNvSpPr/>
          <p:nvPr/>
        </p:nvSpPr>
        <p:spPr>
          <a:xfrm>
            <a:off x="2689997" y="5287252"/>
            <a:ext cx="1862168" cy="813948"/>
          </a:xfrm>
          <a:prstGeom prst="round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返 回</a:t>
            </a:r>
            <a:endParaRPr lang="en-US" sz="36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D9B8DF4-A555-49B5-8A6D-29364CCA01F9}"/>
              </a:ext>
            </a:extLst>
          </p:cNvPr>
          <p:cNvSpPr txBox="1"/>
          <p:nvPr/>
        </p:nvSpPr>
        <p:spPr>
          <a:xfrm>
            <a:off x="2755588" y="2434332"/>
            <a:ext cx="71997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请输入 三点缓冲溶液</a:t>
            </a:r>
          </a:p>
        </p:txBody>
      </p:sp>
      <p:sp>
        <p:nvSpPr>
          <p:cNvPr id="17" name="Rectangle 23">
            <a:extLst>
              <a:ext uri="{FF2B5EF4-FFF2-40B4-BE49-F238E27FC236}">
                <a16:creationId xmlns:a16="http://schemas.microsoft.com/office/drawing/2014/main" id="{702C69F5-D9FB-43DA-BDEA-8C0474461C88}"/>
              </a:ext>
            </a:extLst>
          </p:cNvPr>
          <p:cNvSpPr/>
          <p:nvPr/>
        </p:nvSpPr>
        <p:spPr>
          <a:xfrm>
            <a:off x="4692842" y="3321508"/>
            <a:ext cx="2622358" cy="8831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C4ABAC5-AAAF-4CDF-9206-2E75F1604A9E}"/>
              </a:ext>
            </a:extLst>
          </p:cNvPr>
          <p:cNvSpPr txBox="1"/>
          <p:nvPr/>
        </p:nvSpPr>
        <p:spPr>
          <a:xfrm>
            <a:off x="7450037" y="3399830"/>
            <a:ext cx="11135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pH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3838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DFB3549-C002-4788-A7D9-8D457C409DC8}"/>
              </a:ext>
            </a:extLst>
          </p:cNvPr>
          <p:cNvSpPr/>
          <p:nvPr/>
        </p:nvSpPr>
        <p:spPr>
          <a:xfrm>
            <a:off x="0" y="0"/>
            <a:ext cx="12192000" cy="6877050"/>
          </a:xfrm>
          <a:prstGeom prst="rect">
            <a:avLst/>
          </a:prstGeom>
          <a:solidFill>
            <a:srgbClr val="0B615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303FEC-0286-4DDE-89B9-922E1FCF68E5}"/>
              </a:ext>
            </a:extLst>
          </p:cNvPr>
          <p:cNvSpPr/>
          <p:nvPr/>
        </p:nvSpPr>
        <p:spPr>
          <a:xfrm>
            <a:off x="38100" y="1"/>
            <a:ext cx="937343" cy="1676402"/>
          </a:xfrm>
          <a:prstGeom prst="rect">
            <a:avLst/>
          </a:prstGeom>
          <a:solidFill>
            <a:srgbClr val="073B37"/>
          </a:solidFill>
          <a:ln>
            <a:solidFill>
              <a:srgbClr val="092729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测</a:t>
            </a:r>
            <a:endParaRPr lang="en-US" altLang="zh-CN" sz="3200" dirty="0"/>
          </a:p>
          <a:p>
            <a:pPr algn="ctr"/>
            <a:r>
              <a:rPr lang="zh-CN" altLang="en-US" sz="3200" dirty="0"/>
              <a:t>量</a:t>
            </a:r>
            <a:endParaRPr lang="en-US" sz="32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B02B39-E3BA-44A8-B315-75C23ECEB55C}"/>
              </a:ext>
            </a:extLst>
          </p:cNvPr>
          <p:cNvSpPr/>
          <p:nvPr/>
        </p:nvSpPr>
        <p:spPr>
          <a:xfrm>
            <a:off x="38100" y="1726333"/>
            <a:ext cx="937343" cy="1676402"/>
          </a:xfrm>
          <a:prstGeom prst="rect">
            <a:avLst/>
          </a:prstGeom>
          <a:solidFill>
            <a:srgbClr val="042220"/>
          </a:solidFill>
          <a:ln>
            <a:solidFill>
              <a:srgbClr val="092729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设置</a:t>
            </a:r>
            <a:endParaRPr lang="en-US" altLang="zh-CN" sz="40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0FF4DE-3952-431A-86B4-9BAF23E0AAC9}"/>
              </a:ext>
            </a:extLst>
          </p:cNvPr>
          <p:cNvSpPr/>
          <p:nvPr/>
        </p:nvSpPr>
        <p:spPr>
          <a:xfrm>
            <a:off x="38100" y="3467099"/>
            <a:ext cx="937343" cy="1676402"/>
          </a:xfrm>
          <a:prstGeom prst="rect">
            <a:avLst/>
          </a:prstGeom>
          <a:solidFill>
            <a:srgbClr val="073B37"/>
          </a:solidFill>
          <a:ln>
            <a:solidFill>
              <a:srgbClr val="092729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校</a:t>
            </a:r>
            <a:endParaRPr lang="en-US" altLang="zh-CN" sz="3200" dirty="0"/>
          </a:p>
          <a:p>
            <a:pPr algn="ctr"/>
            <a:r>
              <a:rPr lang="zh-CN" altLang="en-US" sz="3200" dirty="0"/>
              <a:t>准</a:t>
            </a:r>
            <a:endParaRPr lang="en-US" sz="32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C20C10-9309-4E15-9C75-F9E7E3FB33E5}"/>
              </a:ext>
            </a:extLst>
          </p:cNvPr>
          <p:cNvSpPr/>
          <p:nvPr/>
        </p:nvSpPr>
        <p:spPr>
          <a:xfrm>
            <a:off x="38100" y="5200648"/>
            <a:ext cx="937343" cy="1676402"/>
          </a:xfrm>
          <a:prstGeom prst="rect">
            <a:avLst/>
          </a:prstGeom>
          <a:solidFill>
            <a:srgbClr val="073B37"/>
          </a:solidFill>
          <a:ln>
            <a:solidFill>
              <a:srgbClr val="092729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信</a:t>
            </a:r>
            <a:endParaRPr lang="en-US" altLang="zh-CN" sz="3200" dirty="0"/>
          </a:p>
          <a:p>
            <a:pPr algn="ctr"/>
            <a:r>
              <a:rPr lang="zh-CN" altLang="en-US" sz="3200" dirty="0"/>
              <a:t>息</a:t>
            </a:r>
            <a:endParaRPr lang="en-US" sz="3200" dirty="0"/>
          </a:p>
        </p:txBody>
      </p:sp>
      <p:sp>
        <p:nvSpPr>
          <p:cNvPr id="14" name="Rectangle: Rounded Corners 47">
            <a:extLst>
              <a:ext uri="{FF2B5EF4-FFF2-40B4-BE49-F238E27FC236}">
                <a16:creationId xmlns:a16="http://schemas.microsoft.com/office/drawing/2014/main" id="{65CE0629-275E-48A2-919D-B7A3B27F8AC4}"/>
              </a:ext>
            </a:extLst>
          </p:cNvPr>
          <p:cNvSpPr/>
          <p:nvPr/>
        </p:nvSpPr>
        <p:spPr>
          <a:xfrm>
            <a:off x="3897408" y="2620855"/>
            <a:ext cx="2073982" cy="1045050"/>
          </a:xfrm>
          <a:prstGeom prst="roundRect">
            <a:avLst/>
          </a:prstGeom>
          <a:solidFill>
            <a:srgbClr val="25FB2A"/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1" dirty="0">
                <a:solidFill>
                  <a:schemeClr val="tx1"/>
                </a:solidFill>
              </a:rPr>
              <a:t>MODE</a:t>
            </a:r>
            <a:endParaRPr lang="en-US" sz="4000" b="1" dirty="0">
              <a:solidFill>
                <a:schemeClr val="tx1"/>
              </a:solidFill>
            </a:endParaRPr>
          </a:p>
        </p:txBody>
      </p:sp>
      <p:sp>
        <p:nvSpPr>
          <p:cNvPr id="17" name="Rectangle: Rounded Corners 19">
            <a:extLst>
              <a:ext uri="{FF2B5EF4-FFF2-40B4-BE49-F238E27FC236}">
                <a16:creationId xmlns:a16="http://schemas.microsoft.com/office/drawing/2014/main" id="{1FF8D348-923A-4D27-9EFE-B89D48B70508}"/>
              </a:ext>
            </a:extLst>
          </p:cNvPr>
          <p:cNvSpPr/>
          <p:nvPr/>
        </p:nvSpPr>
        <p:spPr>
          <a:xfrm>
            <a:off x="2689997" y="5287252"/>
            <a:ext cx="1862168" cy="813948"/>
          </a:xfrm>
          <a:prstGeom prst="round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返 回</a:t>
            </a:r>
            <a:endParaRPr lang="en-US" sz="32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269C1AEC-B100-4E04-A1E1-20B0EA3A6640}"/>
              </a:ext>
            </a:extLst>
          </p:cNvPr>
          <p:cNvSpPr/>
          <p:nvPr/>
        </p:nvSpPr>
        <p:spPr>
          <a:xfrm>
            <a:off x="8769542" y="5287252"/>
            <a:ext cx="1862168" cy="813948"/>
          </a:xfrm>
          <a:prstGeom prst="roundRect">
            <a:avLst/>
          </a:prstGeom>
          <a:solidFill>
            <a:srgbClr val="FFC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保 存</a:t>
            </a:r>
            <a:endParaRPr lang="en-US" sz="32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55073D9F-DF9D-4EB2-A711-F87CF34D4D4A}"/>
              </a:ext>
            </a:extLst>
          </p:cNvPr>
          <p:cNvSpPr/>
          <p:nvPr/>
        </p:nvSpPr>
        <p:spPr>
          <a:xfrm>
            <a:off x="6266719" y="5287252"/>
            <a:ext cx="2231901" cy="81394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出厂恢复</a:t>
            </a:r>
            <a:endParaRPr lang="en-US" sz="32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0" name="矩形 14">
            <a:extLst>
              <a:ext uri="{FF2B5EF4-FFF2-40B4-BE49-F238E27FC236}">
                <a16:creationId xmlns:a16="http://schemas.microsoft.com/office/drawing/2014/main" id="{5A0AC067-5787-4E35-A3E0-7BCA024208FA}"/>
              </a:ext>
            </a:extLst>
          </p:cNvPr>
          <p:cNvSpPr/>
          <p:nvPr/>
        </p:nvSpPr>
        <p:spPr>
          <a:xfrm>
            <a:off x="4425569" y="299481"/>
            <a:ext cx="3874261" cy="120032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7200" b="1" dirty="0">
                <a:ln w="12700">
                  <a:noFill/>
                  <a:prstDash val="solid"/>
                </a:ln>
                <a:solidFill>
                  <a:srgbClr val="FFC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设   置</a:t>
            </a:r>
            <a:endParaRPr lang="zh-CN" altLang="en-US" sz="7200" b="1" cap="none" spc="0" dirty="0">
              <a:ln w="12700">
                <a:noFill/>
                <a:prstDash val="solid"/>
              </a:ln>
              <a:solidFill>
                <a:srgbClr val="FFC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21" name="Rectangle: Rounded Corners 47">
            <a:extLst>
              <a:ext uri="{FF2B5EF4-FFF2-40B4-BE49-F238E27FC236}">
                <a16:creationId xmlns:a16="http://schemas.microsoft.com/office/drawing/2014/main" id="{0D1C313D-C867-49EB-8E2D-B2BB0592C3BF}"/>
              </a:ext>
            </a:extLst>
          </p:cNvPr>
          <p:cNvSpPr/>
          <p:nvPr/>
        </p:nvSpPr>
        <p:spPr>
          <a:xfrm>
            <a:off x="6889711" y="2621421"/>
            <a:ext cx="2073983" cy="1044484"/>
          </a:xfrm>
          <a:prstGeom prst="roundRect">
            <a:avLst/>
          </a:prstGeom>
          <a:solidFill>
            <a:srgbClr val="25FB2A"/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b="1" dirty="0">
                <a:solidFill>
                  <a:schemeClr val="tx1"/>
                </a:solidFill>
              </a:rPr>
              <a:t>RS485</a:t>
            </a:r>
            <a:endParaRPr lang="en-US" sz="4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6649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DFB3549-C002-4788-A7D9-8D457C409DC8}"/>
              </a:ext>
            </a:extLst>
          </p:cNvPr>
          <p:cNvSpPr/>
          <p:nvPr/>
        </p:nvSpPr>
        <p:spPr>
          <a:xfrm>
            <a:off x="0" y="0"/>
            <a:ext cx="12192000" cy="6877050"/>
          </a:xfrm>
          <a:prstGeom prst="rect">
            <a:avLst/>
          </a:prstGeom>
          <a:solidFill>
            <a:srgbClr val="0B615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303FEC-0286-4DDE-89B9-922E1FCF68E5}"/>
              </a:ext>
            </a:extLst>
          </p:cNvPr>
          <p:cNvSpPr/>
          <p:nvPr/>
        </p:nvSpPr>
        <p:spPr>
          <a:xfrm>
            <a:off x="38100" y="1"/>
            <a:ext cx="937343" cy="1676402"/>
          </a:xfrm>
          <a:prstGeom prst="rect">
            <a:avLst/>
          </a:prstGeom>
          <a:solidFill>
            <a:srgbClr val="073B37"/>
          </a:solidFill>
          <a:ln>
            <a:solidFill>
              <a:srgbClr val="092729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测</a:t>
            </a:r>
            <a:endParaRPr lang="en-US" altLang="zh-CN" sz="3200" dirty="0"/>
          </a:p>
          <a:p>
            <a:pPr algn="ctr"/>
            <a:r>
              <a:rPr lang="zh-CN" altLang="en-US" sz="3200" dirty="0"/>
              <a:t>量</a:t>
            </a:r>
            <a:endParaRPr lang="en-US" sz="32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B02B39-E3BA-44A8-B315-75C23ECEB55C}"/>
              </a:ext>
            </a:extLst>
          </p:cNvPr>
          <p:cNvSpPr/>
          <p:nvPr/>
        </p:nvSpPr>
        <p:spPr>
          <a:xfrm>
            <a:off x="38100" y="1726333"/>
            <a:ext cx="937343" cy="1676402"/>
          </a:xfrm>
          <a:prstGeom prst="rect">
            <a:avLst/>
          </a:prstGeom>
          <a:solidFill>
            <a:srgbClr val="073B37"/>
          </a:solidFill>
          <a:ln>
            <a:solidFill>
              <a:srgbClr val="092729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设置</a:t>
            </a:r>
            <a:endParaRPr lang="en-US" altLang="zh-CN" sz="32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0FF4DE-3952-431A-86B4-9BAF23E0AAC9}"/>
              </a:ext>
            </a:extLst>
          </p:cNvPr>
          <p:cNvSpPr/>
          <p:nvPr/>
        </p:nvSpPr>
        <p:spPr>
          <a:xfrm>
            <a:off x="38100" y="3467099"/>
            <a:ext cx="937343" cy="1676402"/>
          </a:xfrm>
          <a:prstGeom prst="rect">
            <a:avLst/>
          </a:prstGeom>
          <a:solidFill>
            <a:srgbClr val="042220"/>
          </a:solidFill>
          <a:ln>
            <a:solidFill>
              <a:srgbClr val="092729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校</a:t>
            </a:r>
            <a:endParaRPr lang="en-US" altLang="zh-CN" sz="40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  <a:p>
            <a:pPr algn="ctr"/>
            <a:r>
              <a:rPr lang="zh-CN" altLang="en-US" sz="4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准</a:t>
            </a:r>
            <a:endParaRPr lang="en-US" sz="40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C20C10-9309-4E15-9C75-F9E7E3FB33E5}"/>
              </a:ext>
            </a:extLst>
          </p:cNvPr>
          <p:cNvSpPr/>
          <p:nvPr/>
        </p:nvSpPr>
        <p:spPr>
          <a:xfrm>
            <a:off x="38100" y="5200648"/>
            <a:ext cx="937343" cy="1676402"/>
          </a:xfrm>
          <a:prstGeom prst="rect">
            <a:avLst/>
          </a:prstGeom>
          <a:solidFill>
            <a:srgbClr val="073B37"/>
          </a:solidFill>
          <a:ln>
            <a:solidFill>
              <a:srgbClr val="092729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信</a:t>
            </a:r>
            <a:endParaRPr lang="en-US" altLang="zh-CN" sz="3200" dirty="0"/>
          </a:p>
          <a:p>
            <a:pPr algn="ctr"/>
            <a:r>
              <a:rPr lang="zh-CN" altLang="en-US" sz="3200" dirty="0"/>
              <a:t>息</a:t>
            </a:r>
            <a:endParaRPr lang="en-US" sz="3200" dirty="0"/>
          </a:p>
        </p:txBody>
      </p:sp>
      <p:sp>
        <p:nvSpPr>
          <p:cNvPr id="7" name="矩形 14">
            <a:extLst>
              <a:ext uri="{FF2B5EF4-FFF2-40B4-BE49-F238E27FC236}">
                <a16:creationId xmlns:a16="http://schemas.microsoft.com/office/drawing/2014/main" id="{69B3595E-EC88-43B2-A495-7C106E736F66}"/>
              </a:ext>
            </a:extLst>
          </p:cNvPr>
          <p:cNvSpPr/>
          <p:nvPr/>
        </p:nvSpPr>
        <p:spPr>
          <a:xfrm>
            <a:off x="3711062" y="287495"/>
            <a:ext cx="5581651" cy="120032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7200" b="1" dirty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第一点校准</a:t>
            </a:r>
            <a:endParaRPr lang="en-US" sz="7200" b="1" dirty="0">
              <a:solidFill>
                <a:srgbClr val="FFC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34738EB-99F5-43EA-AE70-CEDE1F98DDA5}"/>
              </a:ext>
            </a:extLst>
          </p:cNvPr>
          <p:cNvSpPr txBox="1"/>
          <p:nvPr/>
        </p:nvSpPr>
        <p:spPr>
          <a:xfrm>
            <a:off x="3261773" y="1894553"/>
            <a:ext cx="24457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pH 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电位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(mV):</a:t>
            </a: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D81F7A1-ACA2-47BC-ADB6-F88A5D1F387D}"/>
              </a:ext>
            </a:extLst>
          </p:cNvPr>
          <p:cNvSpPr txBox="1"/>
          <p:nvPr/>
        </p:nvSpPr>
        <p:spPr>
          <a:xfrm>
            <a:off x="3261773" y="2683106"/>
            <a:ext cx="24457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温   度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2800" b="1" dirty="0">
                <a:latin typeface="Batang" panose="02030600000101010101" pitchFamily="18" charset="-127"/>
                <a:ea typeface="Batang" panose="02030600000101010101" pitchFamily="18" charset="-127"/>
                <a:cs typeface="Times New Roman" panose="02020603050405020304" pitchFamily="18" charset="0"/>
              </a:rPr>
              <a:t>℃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):</a:t>
            </a: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004E46B-AA69-473F-BF15-E16CB7FF12F1}"/>
              </a:ext>
            </a:extLst>
          </p:cNvPr>
          <p:cNvSpPr txBox="1"/>
          <p:nvPr/>
        </p:nvSpPr>
        <p:spPr>
          <a:xfrm>
            <a:off x="3261773" y="3474604"/>
            <a:ext cx="24457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安顿时间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(s):</a:t>
            </a: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0E5FC90-BEF1-445D-8CEC-12EDB527AE51}"/>
              </a:ext>
            </a:extLst>
          </p:cNvPr>
          <p:cNvSpPr txBox="1"/>
          <p:nvPr/>
        </p:nvSpPr>
        <p:spPr>
          <a:xfrm>
            <a:off x="3062795" y="4266102"/>
            <a:ext cx="26446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趋势检查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(pH):</a:t>
            </a: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48596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DFB3549-C002-4788-A7D9-8D457C409DC8}"/>
              </a:ext>
            </a:extLst>
          </p:cNvPr>
          <p:cNvSpPr/>
          <p:nvPr/>
        </p:nvSpPr>
        <p:spPr>
          <a:xfrm>
            <a:off x="0" y="0"/>
            <a:ext cx="12192000" cy="6877050"/>
          </a:xfrm>
          <a:prstGeom prst="rect">
            <a:avLst/>
          </a:prstGeom>
          <a:solidFill>
            <a:srgbClr val="0B615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303FEC-0286-4DDE-89B9-922E1FCF68E5}"/>
              </a:ext>
            </a:extLst>
          </p:cNvPr>
          <p:cNvSpPr/>
          <p:nvPr/>
        </p:nvSpPr>
        <p:spPr>
          <a:xfrm>
            <a:off x="38100" y="1"/>
            <a:ext cx="937343" cy="1676402"/>
          </a:xfrm>
          <a:prstGeom prst="rect">
            <a:avLst/>
          </a:prstGeom>
          <a:solidFill>
            <a:srgbClr val="073B37"/>
          </a:solidFill>
          <a:ln>
            <a:solidFill>
              <a:srgbClr val="092729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测</a:t>
            </a:r>
            <a:endParaRPr lang="en-US" altLang="zh-CN" sz="3200" dirty="0"/>
          </a:p>
          <a:p>
            <a:pPr algn="ctr"/>
            <a:r>
              <a:rPr lang="zh-CN" altLang="en-US" sz="3200" dirty="0"/>
              <a:t>量</a:t>
            </a:r>
            <a:endParaRPr lang="en-US" sz="32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B02B39-E3BA-44A8-B315-75C23ECEB55C}"/>
              </a:ext>
            </a:extLst>
          </p:cNvPr>
          <p:cNvSpPr/>
          <p:nvPr/>
        </p:nvSpPr>
        <p:spPr>
          <a:xfrm>
            <a:off x="38100" y="1726333"/>
            <a:ext cx="937343" cy="1676402"/>
          </a:xfrm>
          <a:prstGeom prst="rect">
            <a:avLst/>
          </a:prstGeom>
          <a:solidFill>
            <a:srgbClr val="073B37"/>
          </a:solidFill>
          <a:ln>
            <a:solidFill>
              <a:srgbClr val="092729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设置</a:t>
            </a:r>
            <a:endParaRPr lang="en-US" altLang="zh-CN" sz="32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0FF4DE-3952-431A-86B4-9BAF23E0AAC9}"/>
              </a:ext>
            </a:extLst>
          </p:cNvPr>
          <p:cNvSpPr/>
          <p:nvPr/>
        </p:nvSpPr>
        <p:spPr>
          <a:xfrm>
            <a:off x="38100" y="3467099"/>
            <a:ext cx="937343" cy="1676402"/>
          </a:xfrm>
          <a:prstGeom prst="rect">
            <a:avLst/>
          </a:prstGeom>
          <a:solidFill>
            <a:srgbClr val="042220"/>
          </a:solidFill>
          <a:ln>
            <a:solidFill>
              <a:srgbClr val="092729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校</a:t>
            </a:r>
            <a:endParaRPr lang="en-US" altLang="zh-CN" sz="40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  <a:p>
            <a:pPr algn="ctr"/>
            <a:r>
              <a:rPr lang="zh-CN" altLang="en-US" sz="4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准</a:t>
            </a:r>
            <a:endParaRPr lang="en-US" sz="40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C20C10-9309-4E15-9C75-F9E7E3FB33E5}"/>
              </a:ext>
            </a:extLst>
          </p:cNvPr>
          <p:cNvSpPr/>
          <p:nvPr/>
        </p:nvSpPr>
        <p:spPr>
          <a:xfrm>
            <a:off x="38100" y="5200648"/>
            <a:ext cx="937343" cy="1676402"/>
          </a:xfrm>
          <a:prstGeom prst="rect">
            <a:avLst/>
          </a:prstGeom>
          <a:solidFill>
            <a:srgbClr val="073B37"/>
          </a:solidFill>
          <a:ln>
            <a:solidFill>
              <a:srgbClr val="092729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信</a:t>
            </a:r>
            <a:endParaRPr lang="en-US" altLang="zh-CN" sz="3200" dirty="0"/>
          </a:p>
          <a:p>
            <a:pPr algn="ctr"/>
            <a:r>
              <a:rPr lang="zh-CN" altLang="en-US" sz="3200" dirty="0"/>
              <a:t>息</a:t>
            </a:r>
            <a:endParaRPr lang="en-US" sz="3200" dirty="0"/>
          </a:p>
        </p:txBody>
      </p:sp>
      <p:sp>
        <p:nvSpPr>
          <p:cNvPr id="7" name="矩形 14">
            <a:extLst>
              <a:ext uri="{FF2B5EF4-FFF2-40B4-BE49-F238E27FC236}">
                <a16:creationId xmlns:a16="http://schemas.microsoft.com/office/drawing/2014/main" id="{69B3595E-EC88-43B2-A495-7C106E736F66}"/>
              </a:ext>
            </a:extLst>
          </p:cNvPr>
          <p:cNvSpPr/>
          <p:nvPr/>
        </p:nvSpPr>
        <p:spPr>
          <a:xfrm>
            <a:off x="3711062" y="287495"/>
            <a:ext cx="5581651" cy="120032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7200" b="1" dirty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第一点校准</a:t>
            </a:r>
            <a:endParaRPr lang="en-US" sz="7200" b="1" dirty="0">
              <a:solidFill>
                <a:srgbClr val="FFC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362DD27-5204-467C-B49D-5DDBB681A92F}"/>
              </a:ext>
            </a:extLst>
          </p:cNvPr>
          <p:cNvSpPr/>
          <p:nvPr/>
        </p:nvSpPr>
        <p:spPr>
          <a:xfrm>
            <a:off x="8769542" y="5287252"/>
            <a:ext cx="1862168" cy="813948"/>
          </a:xfrm>
          <a:prstGeom prst="roundRect">
            <a:avLst/>
          </a:prstGeom>
          <a:solidFill>
            <a:srgbClr val="FFC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结 束</a:t>
            </a:r>
            <a:endParaRPr lang="en-US" sz="36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9" name="Rectangle: Rounded Corners 19">
            <a:extLst>
              <a:ext uri="{FF2B5EF4-FFF2-40B4-BE49-F238E27FC236}">
                <a16:creationId xmlns:a16="http://schemas.microsoft.com/office/drawing/2014/main" id="{657BE276-8F54-402F-85C5-F9512F57C7F5}"/>
              </a:ext>
            </a:extLst>
          </p:cNvPr>
          <p:cNvSpPr/>
          <p:nvPr/>
        </p:nvSpPr>
        <p:spPr>
          <a:xfrm>
            <a:off x="2689997" y="5287252"/>
            <a:ext cx="1862168" cy="813948"/>
          </a:xfrm>
          <a:prstGeom prst="round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返 回</a:t>
            </a:r>
            <a:endParaRPr lang="en-US" sz="36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34738EB-99F5-43EA-AE70-CEDE1F98DDA5}"/>
              </a:ext>
            </a:extLst>
          </p:cNvPr>
          <p:cNvSpPr txBox="1"/>
          <p:nvPr/>
        </p:nvSpPr>
        <p:spPr>
          <a:xfrm>
            <a:off x="3261773" y="1894553"/>
            <a:ext cx="24457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pH 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电位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(mV):</a:t>
            </a: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D81F7A1-ACA2-47BC-ADB6-F88A5D1F387D}"/>
              </a:ext>
            </a:extLst>
          </p:cNvPr>
          <p:cNvSpPr txBox="1"/>
          <p:nvPr/>
        </p:nvSpPr>
        <p:spPr>
          <a:xfrm>
            <a:off x="3261773" y="2683106"/>
            <a:ext cx="24457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温   度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2800" b="1" dirty="0">
                <a:latin typeface="Batang" panose="02030600000101010101" pitchFamily="18" charset="-127"/>
                <a:ea typeface="Batang" panose="02030600000101010101" pitchFamily="18" charset="-127"/>
                <a:cs typeface="Times New Roman" panose="02020603050405020304" pitchFamily="18" charset="0"/>
              </a:rPr>
              <a:t>℃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):</a:t>
            </a: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004E46B-AA69-473F-BF15-E16CB7FF12F1}"/>
              </a:ext>
            </a:extLst>
          </p:cNvPr>
          <p:cNvSpPr txBox="1"/>
          <p:nvPr/>
        </p:nvSpPr>
        <p:spPr>
          <a:xfrm>
            <a:off x="3261773" y="3474604"/>
            <a:ext cx="24457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安顿时间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(s):</a:t>
            </a: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0E5FC90-BEF1-445D-8CEC-12EDB527AE51}"/>
              </a:ext>
            </a:extLst>
          </p:cNvPr>
          <p:cNvSpPr txBox="1"/>
          <p:nvPr/>
        </p:nvSpPr>
        <p:spPr>
          <a:xfrm>
            <a:off x="3062795" y="4266102"/>
            <a:ext cx="26446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趋势检查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(pH):</a:t>
            </a: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75C5A921-A00F-48DE-9CCF-FB2367F6B736}"/>
              </a:ext>
            </a:extLst>
          </p:cNvPr>
          <p:cNvSpPr/>
          <p:nvPr/>
        </p:nvSpPr>
        <p:spPr>
          <a:xfrm>
            <a:off x="6600408" y="5287252"/>
            <a:ext cx="1862168" cy="813948"/>
          </a:xfrm>
          <a:prstGeom prst="round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继 续</a:t>
            </a:r>
            <a:endParaRPr lang="en-US" sz="36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918227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DFB3549-C002-4788-A7D9-8D457C409DC8}"/>
              </a:ext>
            </a:extLst>
          </p:cNvPr>
          <p:cNvSpPr/>
          <p:nvPr/>
        </p:nvSpPr>
        <p:spPr>
          <a:xfrm>
            <a:off x="0" y="0"/>
            <a:ext cx="12192000" cy="6877050"/>
          </a:xfrm>
          <a:prstGeom prst="rect">
            <a:avLst/>
          </a:prstGeom>
          <a:solidFill>
            <a:srgbClr val="0B615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303FEC-0286-4DDE-89B9-922E1FCF68E5}"/>
              </a:ext>
            </a:extLst>
          </p:cNvPr>
          <p:cNvSpPr/>
          <p:nvPr/>
        </p:nvSpPr>
        <p:spPr>
          <a:xfrm>
            <a:off x="38100" y="1"/>
            <a:ext cx="937343" cy="1676402"/>
          </a:xfrm>
          <a:prstGeom prst="rect">
            <a:avLst/>
          </a:prstGeom>
          <a:solidFill>
            <a:srgbClr val="073B37"/>
          </a:solidFill>
          <a:ln>
            <a:solidFill>
              <a:srgbClr val="092729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测</a:t>
            </a:r>
            <a:endParaRPr lang="en-US" altLang="zh-CN" sz="3200" dirty="0"/>
          </a:p>
          <a:p>
            <a:pPr algn="ctr"/>
            <a:r>
              <a:rPr lang="zh-CN" altLang="en-US" sz="3200" dirty="0"/>
              <a:t>量</a:t>
            </a:r>
            <a:endParaRPr lang="en-US" sz="32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B02B39-E3BA-44A8-B315-75C23ECEB55C}"/>
              </a:ext>
            </a:extLst>
          </p:cNvPr>
          <p:cNvSpPr/>
          <p:nvPr/>
        </p:nvSpPr>
        <p:spPr>
          <a:xfrm>
            <a:off x="38100" y="1726333"/>
            <a:ext cx="937343" cy="1676402"/>
          </a:xfrm>
          <a:prstGeom prst="rect">
            <a:avLst/>
          </a:prstGeom>
          <a:solidFill>
            <a:srgbClr val="073B37"/>
          </a:solidFill>
          <a:ln>
            <a:solidFill>
              <a:srgbClr val="092729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设置</a:t>
            </a:r>
            <a:endParaRPr lang="en-US" altLang="zh-CN" sz="32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0FF4DE-3952-431A-86B4-9BAF23E0AAC9}"/>
              </a:ext>
            </a:extLst>
          </p:cNvPr>
          <p:cNvSpPr/>
          <p:nvPr/>
        </p:nvSpPr>
        <p:spPr>
          <a:xfrm>
            <a:off x="38100" y="3467099"/>
            <a:ext cx="937343" cy="1676402"/>
          </a:xfrm>
          <a:prstGeom prst="rect">
            <a:avLst/>
          </a:prstGeom>
          <a:solidFill>
            <a:srgbClr val="042220"/>
          </a:solidFill>
          <a:ln>
            <a:solidFill>
              <a:srgbClr val="092729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校</a:t>
            </a:r>
            <a:endParaRPr lang="en-US" altLang="zh-CN" sz="40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  <a:p>
            <a:pPr algn="ctr"/>
            <a:r>
              <a:rPr lang="zh-CN" altLang="en-US" sz="4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准</a:t>
            </a:r>
            <a:endParaRPr lang="en-US" sz="40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C20C10-9309-4E15-9C75-F9E7E3FB33E5}"/>
              </a:ext>
            </a:extLst>
          </p:cNvPr>
          <p:cNvSpPr/>
          <p:nvPr/>
        </p:nvSpPr>
        <p:spPr>
          <a:xfrm>
            <a:off x="38100" y="5200648"/>
            <a:ext cx="937343" cy="1676402"/>
          </a:xfrm>
          <a:prstGeom prst="rect">
            <a:avLst/>
          </a:prstGeom>
          <a:solidFill>
            <a:srgbClr val="073B37"/>
          </a:solidFill>
          <a:ln>
            <a:solidFill>
              <a:srgbClr val="092729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信</a:t>
            </a:r>
            <a:endParaRPr lang="en-US" altLang="zh-CN" sz="3200" dirty="0"/>
          </a:p>
          <a:p>
            <a:pPr algn="ctr"/>
            <a:r>
              <a:rPr lang="zh-CN" altLang="en-US" sz="3200" dirty="0"/>
              <a:t>息</a:t>
            </a:r>
            <a:endParaRPr lang="en-US" sz="3200" dirty="0"/>
          </a:p>
        </p:txBody>
      </p:sp>
      <p:sp>
        <p:nvSpPr>
          <p:cNvPr id="7" name="矩形 14">
            <a:extLst>
              <a:ext uri="{FF2B5EF4-FFF2-40B4-BE49-F238E27FC236}">
                <a16:creationId xmlns:a16="http://schemas.microsoft.com/office/drawing/2014/main" id="{69B3595E-EC88-43B2-A495-7C106E736F66}"/>
              </a:ext>
            </a:extLst>
          </p:cNvPr>
          <p:cNvSpPr/>
          <p:nvPr/>
        </p:nvSpPr>
        <p:spPr>
          <a:xfrm>
            <a:off x="3711062" y="287495"/>
            <a:ext cx="5581651" cy="120032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7200" b="1" dirty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第二点校准</a:t>
            </a:r>
            <a:endParaRPr lang="en-US" sz="7200" b="1" dirty="0">
              <a:solidFill>
                <a:srgbClr val="FFC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816A955-D6E5-49A5-974A-C717AD6FCB1A}"/>
              </a:ext>
            </a:extLst>
          </p:cNvPr>
          <p:cNvSpPr txBox="1"/>
          <p:nvPr/>
        </p:nvSpPr>
        <p:spPr>
          <a:xfrm>
            <a:off x="3261773" y="1894553"/>
            <a:ext cx="24457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pH 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电位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(mV):</a:t>
            </a: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0E3C497-CF27-4B95-961F-79908C28E945}"/>
              </a:ext>
            </a:extLst>
          </p:cNvPr>
          <p:cNvSpPr txBox="1"/>
          <p:nvPr/>
        </p:nvSpPr>
        <p:spPr>
          <a:xfrm>
            <a:off x="3261773" y="2683106"/>
            <a:ext cx="24457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温   度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2800" b="1" dirty="0">
                <a:latin typeface="Batang" panose="02030600000101010101" pitchFamily="18" charset="-127"/>
                <a:ea typeface="Batang" panose="02030600000101010101" pitchFamily="18" charset="-127"/>
                <a:cs typeface="Times New Roman" panose="02020603050405020304" pitchFamily="18" charset="0"/>
              </a:rPr>
              <a:t>℃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):</a:t>
            </a: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A9737CD-FBB2-4973-884F-9E758BE8915D}"/>
              </a:ext>
            </a:extLst>
          </p:cNvPr>
          <p:cNvSpPr txBox="1"/>
          <p:nvPr/>
        </p:nvSpPr>
        <p:spPr>
          <a:xfrm>
            <a:off x="3261773" y="3474604"/>
            <a:ext cx="24457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安顿时间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(s):</a:t>
            </a: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9FE75AF-DA0C-41EC-B964-B651FD2A89EA}"/>
              </a:ext>
            </a:extLst>
          </p:cNvPr>
          <p:cNvSpPr txBox="1"/>
          <p:nvPr/>
        </p:nvSpPr>
        <p:spPr>
          <a:xfrm>
            <a:off x="3062795" y="4266102"/>
            <a:ext cx="26446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趋势检查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(pH):</a:t>
            </a: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515765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DFB3549-C002-4788-A7D9-8D457C409DC8}"/>
              </a:ext>
            </a:extLst>
          </p:cNvPr>
          <p:cNvSpPr/>
          <p:nvPr/>
        </p:nvSpPr>
        <p:spPr>
          <a:xfrm>
            <a:off x="0" y="0"/>
            <a:ext cx="12192000" cy="6877050"/>
          </a:xfrm>
          <a:prstGeom prst="rect">
            <a:avLst/>
          </a:prstGeom>
          <a:solidFill>
            <a:srgbClr val="0B615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303FEC-0286-4DDE-89B9-922E1FCF68E5}"/>
              </a:ext>
            </a:extLst>
          </p:cNvPr>
          <p:cNvSpPr/>
          <p:nvPr/>
        </p:nvSpPr>
        <p:spPr>
          <a:xfrm>
            <a:off x="38100" y="1"/>
            <a:ext cx="937343" cy="1676402"/>
          </a:xfrm>
          <a:prstGeom prst="rect">
            <a:avLst/>
          </a:prstGeom>
          <a:solidFill>
            <a:srgbClr val="073B37"/>
          </a:solidFill>
          <a:ln>
            <a:solidFill>
              <a:srgbClr val="092729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测</a:t>
            </a:r>
            <a:endParaRPr lang="en-US" altLang="zh-CN" sz="3200" dirty="0"/>
          </a:p>
          <a:p>
            <a:pPr algn="ctr"/>
            <a:r>
              <a:rPr lang="zh-CN" altLang="en-US" sz="3200" dirty="0"/>
              <a:t>量</a:t>
            </a:r>
            <a:endParaRPr lang="en-US" sz="32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B02B39-E3BA-44A8-B315-75C23ECEB55C}"/>
              </a:ext>
            </a:extLst>
          </p:cNvPr>
          <p:cNvSpPr/>
          <p:nvPr/>
        </p:nvSpPr>
        <p:spPr>
          <a:xfrm>
            <a:off x="38100" y="1726333"/>
            <a:ext cx="937343" cy="1676402"/>
          </a:xfrm>
          <a:prstGeom prst="rect">
            <a:avLst/>
          </a:prstGeom>
          <a:solidFill>
            <a:srgbClr val="073B37"/>
          </a:solidFill>
          <a:ln>
            <a:solidFill>
              <a:srgbClr val="092729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设置</a:t>
            </a:r>
            <a:endParaRPr lang="en-US" altLang="zh-CN" sz="32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0FF4DE-3952-431A-86B4-9BAF23E0AAC9}"/>
              </a:ext>
            </a:extLst>
          </p:cNvPr>
          <p:cNvSpPr/>
          <p:nvPr/>
        </p:nvSpPr>
        <p:spPr>
          <a:xfrm>
            <a:off x="38100" y="3467099"/>
            <a:ext cx="937343" cy="1676402"/>
          </a:xfrm>
          <a:prstGeom prst="rect">
            <a:avLst/>
          </a:prstGeom>
          <a:solidFill>
            <a:srgbClr val="042220"/>
          </a:solidFill>
          <a:ln>
            <a:solidFill>
              <a:srgbClr val="092729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校</a:t>
            </a:r>
            <a:endParaRPr lang="en-US" altLang="zh-CN" sz="40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  <a:p>
            <a:pPr algn="ctr"/>
            <a:r>
              <a:rPr lang="zh-CN" altLang="en-US" sz="4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准</a:t>
            </a:r>
            <a:endParaRPr lang="en-US" sz="40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C20C10-9309-4E15-9C75-F9E7E3FB33E5}"/>
              </a:ext>
            </a:extLst>
          </p:cNvPr>
          <p:cNvSpPr/>
          <p:nvPr/>
        </p:nvSpPr>
        <p:spPr>
          <a:xfrm>
            <a:off x="38100" y="5200648"/>
            <a:ext cx="937343" cy="1676402"/>
          </a:xfrm>
          <a:prstGeom prst="rect">
            <a:avLst/>
          </a:prstGeom>
          <a:solidFill>
            <a:srgbClr val="073B37"/>
          </a:solidFill>
          <a:ln>
            <a:solidFill>
              <a:srgbClr val="092729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信</a:t>
            </a:r>
            <a:endParaRPr lang="en-US" altLang="zh-CN" sz="3200" dirty="0"/>
          </a:p>
          <a:p>
            <a:pPr algn="ctr"/>
            <a:r>
              <a:rPr lang="zh-CN" altLang="en-US" sz="3200" dirty="0"/>
              <a:t>息</a:t>
            </a:r>
            <a:endParaRPr lang="en-US" sz="3200" dirty="0"/>
          </a:p>
        </p:txBody>
      </p:sp>
      <p:sp>
        <p:nvSpPr>
          <p:cNvPr id="7" name="矩形 14">
            <a:extLst>
              <a:ext uri="{FF2B5EF4-FFF2-40B4-BE49-F238E27FC236}">
                <a16:creationId xmlns:a16="http://schemas.microsoft.com/office/drawing/2014/main" id="{69B3595E-EC88-43B2-A495-7C106E736F66}"/>
              </a:ext>
            </a:extLst>
          </p:cNvPr>
          <p:cNvSpPr/>
          <p:nvPr/>
        </p:nvSpPr>
        <p:spPr>
          <a:xfrm>
            <a:off x="3711062" y="287495"/>
            <a:ext cx="5581651" cy="120032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7200" b="1" dirty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第二点校准</a:t>
            </a:r>
            <a:endParaRPr lang="en-US" sz="7200" b="1" dirty="0">
              <a:solidFill>
                <a:srgbClr val="FFC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2F119BD-AE08-473D-B916-988102A31CDB}"/>
              </a:ext>
            </a:extLst>
          </p:cNvPr>
          <p:cNvSpPr/>
          <p:nvPr/>
        </p:nvSpPr>
        <p:spPr>
          <a:xfrm>
            <a:off x="8769542" y="5287252"/>
            <a:ext cx="1862168" cy="813948"/>
          </a:xfrm>
          <a:prstGeom prst="roundRect">
            <a:avLst/>
          </a:prstGeom>
          <a:solidFill>
            <a:srgbClr val="FFC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结 束</a:t>
            </a:r>
            <a:endParaRPr lang="en-US" sz="36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7" name="Rectangle: Rounded Corners 19">
            <a:extLst>
              <a:ext uri="{FF2B5EF4-FFF2-40B4-BE49-F238E27FC236}">
                <a16:creationId xmlns:a16="http://schemas.microsoft.com/office/drawing/2014/main" id="{EB851370-2C6B-4F48-9C6E-C3F08150D1F5}"/>
              </a:ext>
            </a:extLst>
          </p:cNvPr>
          <p:cNvSpPr/>
          <p:nvPr/>
        </p:nvSpPr>
        <p:spPr>
          <a:xfrm>
            <a:off x="2689997" y="5287252"/>
            <a:ext cx="1862168" cy="813948"/>
          </a:xfrm>
          <a:prstGeom prst="round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返 回</a:t>
            </a:r>
            <a:endParaRPr lang="en-US" sz="36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816A955-D6E5-49A5-974A-C717AD6FCB1A}"/>
              </a:ext>
            </a:extLst>
          </p:cNvPr>
          <p:cNvSpPr txBox="1"/>
          <p:nvPr/>
        </p:nvSpPr>
        <p:spPr>
          <a:xfrm>
            <a:off x="3261773" y="1894553"/>
            <a:ext cx="24457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pH 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电位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(mV):</a:t>
            </a: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0E3C497-CF27-4B95-961F-79908C28E945}"/>
              </a:ext>
            </a:extLst>
          </p:cNvPr>
          <p:cNvSpPr txBox="1"/>
          <p:nvPr/>
        </p:nvSpPr>
        <p:spPr>
          <a:xfrm>
            <a:off x="3261773" y="2683106"/>
            <a:ext cx="24457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温   度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2800" b="1" dirty="0">
                <a:latin typeface="Batang" panose="02030600000101010101" pitchFamily="18" charset="-127"/>
                <a:ea typeface="Batang" panose="02030600000101010101" pitchFamily="18" charset="-127"/>
                <a:cs typeface="Times New Roman" panose="02020603050405020304" pitchFamily="18" charset="0"/>
              </a:rPr>
              <a:t>℃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):</a:t>
            </a: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A9737CD-FBB2-4973-884F-9E758BE8915D}"/>
              </a:ext>
            </a:extLst>
          </p:cNvPr>
          <p:cNvSpPr txBox="1"/>
          <p:nvPr/>
        </p:nvSpPr>
        <p:spPr>
          <a:xfrm>
            <a:off x="3261773" y="3474604"/>
            <a:ext cx="24457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安顿时间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(s):</a:t>
            </a: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9FE75AF-DA0C-41EC-B964-B651FD2A89EA}"/>
              </a:ext>
            </a:extLst>
          </p:cNvPr>
          <p:cNvSpPr txBox="1"/>
          <p:nvPr/>
        </p:nvSpPr>
        <p:spPr>
          <a:xfrm>
            <a:off x="3062795" y="4266102"/>
            <a:ext cx="26446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趋势检查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(pH):</a:t>
            </a: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44BBB53A-63E7-4926-9368-F5741F98C33B}"/>
              </a:ext>
            </a:extLst>
          </p:cNvPr>
          <p:cNvSpPr/>
          <p:nvPr/>
        </p:nvSpPr>
        <p:spPr>
          <a:xfrm>
            <a:off x="6600408" y="5287252"/>
            <a:ext cx="1862168" cy="813948"/>
          </a:xfrm>
          <a:prstGeom prst="round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继 续</a:t>
            </a:r>
            <a:endParaRPr lang="en-US" sz="36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287881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DFB3549-C002-4788-A7D9-8D457C409DC8}"/>
              </a:ext>
            </a:extLst>
          </p:cNvPr>
          <p:cNvSpPr/>
          <p:nvPr/>
        </p:nvSpPr>
        <p:spPr>
          <a:xfrm>
            <a:off x="0" y="0"/>
            <a:ext cx="12192000" cy="6877050"/>
          </a:xfrm>
          <a:prstGeom prst="rect">
            <a:avLst/>
          </a:prstGeom>
          <a:solidFill>
            <a:srgbClr val="0B615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303FEC-0286-4DDE-89B9-922E1FCF68E5}"/>
              </a:ext>
            </a:extLst>
          </p:cNvPr>
          <p:cNvSpPr/>
          <p:nvPr/>
        </p:nvSpPr>
        <p:spPr>
          <a:xfrm>
            <a:off x="38100" y="1"/>
            <a:ext cx="937343" cy="1676402"/>
          </a:xfrm>
          <a:prstGeom prst="rect">
            <a:avLst/>
          </a:prstGeom>
          <a:solidFill>
            <a:srgbClr val="073B37"/>
          </a:solidFill>
          <a:ln>
            <a:solidFill>
              <a:srgbClr val="092729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测</a:t>
            </a:r>
            <a:endParaRPr lang="en-US" altLang="zh-CN" sz="3200" dirty="0"/>
          </a:p>
          <a:p>
            <a:pPr algn="ctr"/>
            <a:r>
              <a:rPr lang="zh-CN" altLang="en-US" sz="3200" dirty="0"/>
              <a:t>量</a:t>
            </a:r>
            <a:endParaRPr lang="en-US" sz="32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B02B39-E3BA-44A8-B315-75C23ECEB55C}"/>
              </a:ext>
            </a:extLst>
          </p:cNvPr>
          <p:cNvSpPr/>
          <p:nvPr/>
        </p:nvSpPr>
        <p:spPr>
          <a:xfrm>
            <a:off x="38100" y="1726333"/>
            <a:ext cx="937343" cy="1676402"/>
          </a:xfrm>
          <a:prstGeom prst="rect">
            <a:avLst/>
          </a:prstGeom>
          <a:solidFill>
            <a:srgbClr val="073B37"/>
          </a:solidFill>
          <a:ln>
            <a:solidFill>
              <a:srgbClr val="092729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设置</a:t>
            </a:r>
            <a:endParaRPr lang="en-US" altLang="zh-CN" sz="32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0FF4DE-3952-431A-86B4-9BAF23E0AAC9}"/>
              </a:ext>
            </a:extLst>
          </p:cNvPr>
          <p:cNvSpPr/>
          <p:nvPr/>
        </p:nvSpPr>
        <p:spPr>
          <a:xfrm>
            <a:off x="38100" y="3467099"/>
            <a:ext cx="937343" cy="1676402"/>
          </a:xfrm>
          <a:prstGeom prst="rect">
            <a:avLst/>
          </a:prstGeom>
          <a:solidFill>
            <a:srgbClr val="042220"/>
          </a:solidFill>
          <a:ln>
            <a:solidFill>
              <a:srgbClr val="092729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校</a:t>
            </a:r>
            <a:endParaRPr lang="en-US" altLang="zh-CN" sz="40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  <a:p>
            <a:pPr algn="ctr"/>
            <a:r>
              <a:rPr lang="zh-CN" altLang="en-US" sz="4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准</a:t>
            </a:r>
            <a:endParaRPr lang="en-US" sz="40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C20C10-9309-4E15-9C75-F9E7E3FB33E5}"/>
              </a:ext>
            </a:extLst>
          </p:cNvPr>
          <p:cNvSpPr/>
          <p:nvPr/>
        </p:nvSpPr>
        <p:spPr>
          <a:xfrm>
            <a:off x="38100" y="5200648"/>
            <a:ext cx="937343" cy="1676402"/>
          </a:xfrm>
          <a:prstGeom prst="rect">
            <a:avLst/>
          </a:prstGeom>
          <a:solidFill>
            <a:srgbClr val="073B37"/>
          </a:solidFill>
          <a:ln>
            <a:solidFill>
              <a:srgbClr val="092729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信</a:t>
            </a:r>
            <a:endParaRPr lang="en-US" altLang="zh-CN" sz="3200" dirty="0"/>
          </a:p>
          <a:p>
            <a:pPr algn="ctr"/>
            <a:r>
              <a:rPr lang="zh-CN" altLang="en-US" sz="3200" dirty="0"/>
              <a:t>息</a:t>
            </a:r>
            <a:endParaRPr lang="en-US" sz="3200" dirty="0"/>
          </a:p>
        </p:txBody>
      </p:sp>
      <p:sp>
        <p:nvSpPr>
          <p:cNvPr id="7" name="矩形 14">
            <a:extLst>
              <a:ext uri="{FF2B5EF4-FFF2-40B4-BE49-F238E27FC236}">
                <a16:creationId xmlns:a16="http://schemas.microsoft.com/office/drawing/2014/main" id="{69B3595E-EC88-43B2-A495-7C106E736F66}"/>
              </a:ext>
            </a:extLst>
          </p:cNvPr>
          <p:cNvSpPr/>
          <p:nvPr/>
        </p:nvSpPr>
        <p:spPr>
          <a:xfrm>
            <a:off x="3711062" y="287495"/>
            <a:ext cx="5581651" cy="120032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7200" b="1" dirty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第三点校准</a:t>
            </a:r>
            <a:endParaRPr lang="en-US" sz="7200" b="1" dirty="0">
              <a:solidFill>
                <a:srgbClr val="FFC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6BBA88C-8591-44E7-B378-C4B83BB9D7CB}"/>
              </a:ext>
            </a:extLst>
          </p:cNvPr>
          <p:cNvSpPr txBox="1"/>
          <p:nvPr/>
        </p:nvSpPr>
        <p:spPr>
          <a:xfrm>
            <a:off x="3261773" y="1894553"/>
            <a:ext cx="24457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pH 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电位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(mV):</a:t>
            </a: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B51E012-F2BB-483C-AB6A-169AF70668DA}"/>
              </a:ext>
            </a:extLst>
          </p:cNvPr>
          <p:cNvSpPr txBox="1"/>
          <p:nvPr/>
        </p:nvSpPr>
        <p:spPr>
          <a:xfrm>
            <a:off x="3261773" y="2683106"/>
            <a:ext cx="24457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温   度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2800" b="1" dirty="0">
                <a:latin typeface="Batang" panose="02030600000101010101" pitchFamily="18" charset="-127"/>
                <a:ea typeface="Batang" panose="02030600000101010101" pitchFamily="18" charset="-127"/>
                <a:cs typeface="Times New Roman" panose="02020603050405020304" pitchFamily="18" charset="0"/>
              </a:rPr>
              <a:t>℃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):</a:t>
            </a: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3AF33C3-B53C-4E37-AD0E-117EC6CF0E7A}"/>
              </a:ext>
            </a:extLst>
          </p:cNvPr>
          <p:cNvSpPr txBox="1"/>
          <p:nvPr/>
        </p:nvSpPr>
        <p:spPr>
          <a:xfrm>
            <a:off x="3261773" y="3474604"/>
            <a:ext cx="24457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安顿时间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(s):</a:t>
            </a: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88906C3-94CD-40AB-9105-E3134E125522}"/>
              </a:ext>
            </a:extLst>
          </p:cNvPr>
          <p:cNvSpPr txBox="1"/>
          <p:nvPr/>
        </p:nvSpPr>
        <p:spPr>
          <a:xfrm>
            <a:off x="3062795" y="4266102"/>
            <a:ext cx="26446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趋势检查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(pH):</a:t>
            </a: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199879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DFB3549-C002-4788-A7D9-8D457C409DC8}"/>
              </a:ext>
            </a:extLst>
          </p:cNvPr>
          <p:cNvSpPr/>
          <p:nvPr/>
        </p:nvSpPr>
        <p:spPr>
          <a:xfrm>
            <a:off x="0" y="0"/>
            <a:ext cx="12192000" cy="6877050"/>
          </a:xfrm>
          <a:prstGeom prst="rect">
            <a:avLst/>
          </a:prstGeom>
          <a:solidFill>
            <a:srgbClr val="0B615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303FEC-0286-4DDE-89B9-922E1FCF68E5}"/>
              </a:ext>
            </a:extLst>
          </p:cNvPr>
          <p:cNvSpPr/>
          <p:nvPr/>
        </p:nvSpPr>
        <p:spPr>
          <a:xfrm>
            <a:off x="38100" y="1"/>
            <a:ext cx="937343" cy="1676402"/>
          </a:xfrm>
          <a:prstGeom prst="rect">
            <a:avLst/>
          </a:prstGeom>
          <a:solidFill>
            <a:srgbClr val="073B37"/>
          </a:solidFill>
          <a:ln>
            <a:solidFill>
              <a:srgbClr val="092729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测</a:t>
            </a:r>
            <a:endParaRPr lang="en-US" altLang="zh-CN" sz="3200" dirty="0"/>
          </a:p>
          <a:p>
            <a:pPr algn="ctr"/>
            <a:r>
              <a:rPr lang="zh-CN" altLang="en-US" sz="3200" dirty="0"/>
              <a:t>量</a:t>
            </a:r>
            <a:endParaRPr lang="en-US" sz="32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B02B39-E3BA-44A8-B315-75C23ECEB55C}"/>
              </a:ext>
            </a:extLst>
          </p:cNvPr>
          <p:cNvSpPr/>
          <p:nvPr/>
        </p:nvSpPr>
        <p:spPr>
          <a:xfrm>
            <a:off x="38100" y="1726333"/>
            <a:ext cx="937343" cy="1676402"/>
          </a:xfrm>
          <a:prstGeom prst="rect">
            <a:avLst/>
          </a:prstGeom>
          <a:solidFill>
            <a:srgbClr val="073B37"/>
          </a:solidFill>
          <a:ln>
            <a:solidFill>
              <a:srgbClr val="092729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设置</a:t>
            </a:r>
            <a:endParaRPr lang="en-US" altLang="zh-CN" sz="32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0FF4DE-3952-431A-86B4-9BAF23E0AAC9}"/>
              </a:ext>
            </a:extLst>
          </p:cNvPr>
          <p:cNvSpPr/>
          <p:nvPr/>
        </p:nvSpPr>
        <p:spPr>
          <a:xfrm>
            <a:off x="38100" y="3467099"/>
            <a:ext cx="937343" cy="1676402"/>
          </a:xfrm>
          <a:prstGeom prst="rect">
            <a:avLst/>
          </a:prstGeom>
          <a:solidFill>
            <a:srgbClr val="042220"/>
          </a:solidFill>
          <a:ln>
            <a:solidFill>
              <a:srgbClr val="092729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校</a:t>
            </a:r>
            <a:endParaRPr lang="en-US" altLang="zh-CN" sz="40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  <a:p>
            <a:pPr algn="ctr"/>
            <a:r>
              <a:rPr lang="zh-CN" altLang="en-US" sz="4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准</a:t>
            </a:r>
            <a:endParaRPr lang="en-US" sz="40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C20C10-9309-4E15-9C75-F9E7E3FB33E5}"/>
              </a:ext>
            </a:extLst>
          </p:cNvPr>
          <p:cNvSpPr/>
          <p:nvPr/>
        </p:nvSpPr>
        <p:spPr>
          <a:xfrm>
            <a:off x="38100" y="5200648"/>
            <a:ext cx="937343" cy="1676402"/>
          </a:xfrm>
          <a:prstGeom prst="rect">
            <a:avLst/>
          </a:prstGeom>
          <a:solidFill>
            <a:srgbClr val="073B37"/>
          </a:solidFill>
          <a:ln>
            <a:solidFill>
              <a:srgbClr val="092729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信</a:t>
            </a:r>
            <a:endParaRPr lang="en-US" altLang="zh-CN" sz="3200" dirty="0"/>
          </a:p>
          <a:p>
            <a:pPr algn="ctr"/>
            <a:r>
              <a:rPr lang="zh-CN" altLang="en-US" sz="3200" dirty="0"/>
              <a:t>息</a:t>
            </a:r>
            <a:endParaRPr lang="en-US" sz="3200" dirty="0"/>
          </a:p>
        </p:txBody>
      </p:sp>
      <p:sp>
        <p:nvSpPr>
          <p:cNvPr id="7" name="矩形 14">
            <a:extLst>
              <a:ext uri="{FF2B5EF4-FFF2-40B4-BE49-F238E27FC236}">
                <a16:creationId xmlns:a16="http://schemas.microsoft.com/office/drawing/2014/main" id="{69B3595E-EC88-43B2-A495-7C106E736F66}"/>
              </a:ext>
            </a:extLst>
          </p:cNvPr>
          <p:cNvSpPr/>
          <p:nvPr/>
        </p:nvSpPr>
        <p:spPr>
          <a:xfrm>
            <a:off x="3711062" y="287495"/>
            <a:ext cx="5581651" cy="120032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7200" b="1" dirty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第三点校准</a:t>
            </a:r>
            <a:endParaRPr lang="en-US" sz="7200" b="1" dirty="0">
              <a:solidFill>
                <a:srgbClr val="FFC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720A6A27-C3BC-48AC-B072-AE24498505A3}"/>
              </a:ext>
            </a:extLst>
          </p:cNvPr>
          <p:cNvSpPr/>
          <p:nvPr/>
        </p:nvSpPr>
        <p:spPr>
          <a:xfrm>
            <a:off x="8769542" y="5287252"/>
            <a:ext cx="1862168" cy="813948"/>
          </a:xfrm>
          <a:prstGeom prst="roundRect">
            <a:avLst/>
          </a:prstGeom>
          <a:solidFill>
            <a:srgbClr val="FFC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结 束</a:t>
            </a:r>
            <a:endParaRPr lang="en-US" sz="36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7" name="Rectangle: Rounded Corners 19">
            <a:extLst>
              <a:ext uri="{FF2B5EF4-FFF2-40B4-BE49-F238E27FC236}">
                <a16:creationId xmlns:a16="http://schemas.microsoft.com/office/drawing/2014/main" id="{EBF7E6AA-B2B2-461C-831E-B1DA9E249203}"/>
              </a:ext>
            </a:extLst>
          </p:cNvPr>
          <p:cNvSpPr/>
          <p:nvPr/>
        </p:nvSpPr>
        <p:spPr>
          <a:xfrm>
            <a:off x="2689997" y="5287252"/>
            <a:ext cx="1862168" cy="813948"/>
          </a:xfrm>
          <a:prstGeom prst="round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返 回</a:t>
            </a:r>
            <a:endParaRPr lang="en-US" sz="36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6BBA88C-8591-44E7-B378-C4B83BB9D7CB}"/>
              </a:ext>
            </a:extLst>
          </p:cNvPr>
          <p:cNvSpPr txBox="1"/>
          <p:nvPr/>
        </p:nvSpPr>
        <p:spPr>
          <a:xfrm>
            <a:off x="3261773" y="1894553"/>
            <a:ext cx="24457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pH 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电位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(mV):</a:t>
            </a: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B51E012-F2BB-483C-AB6A-169AF70668DA}"/>
              </a:ext>
            </a:extLst>
          </p:cNvPr>
          <p:cNvSpPr txBox="1"/>
          <p:nvPr/>
        </p:nvSpPr>
        <p:spPr>
          <a:xfrm>
            <a:off x="3261773" y="2683106"/>
            <a:ext cx="24457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温   度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(</a:t>
            </a:r>
            <a:r>
              <a:rPr lang="en-US" altLang="zh-CN" sz="2800" b="1" dirty="0">
                <a:latin typeface="Batang" panose="02030600000101010101" pitchFamily="18" charset="-127"/>
                <a:ea typeface="Batang" panose="02030600000101010101" pitchFamily="18" charset="-127"/>
                <a:cs typeface="Times New Roman" panose="02020603050405020304" pitchFamily="18" charset="0"/>
              </a:rPr>
              <a:t>℃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):</a:t>
            </a: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3AF33C3-B53C-4E37-AD0E-117EC6CF0E7A}"/>
              </a:ext>
            </a:extLst>
          </p:cNvPr>
          <p:cNvSpPr txBox="1"/>
          <p:nvPr/>
        </p:nvSpPr>
        <p:spPr>
          <a:xfrm>
            <a:off x="3261773" y="3474604"/>
            <a:ext cx="24457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安顿时间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(s):</a:t>
            </a: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88906C3-94CD-40AB-9105-E3134E125522}"/>
              </a:ext>
            </a:extLst>
          </p:cNvPr>
          <p:cNvSpPr txBox="1"/>
          <p:nvPr/>
        </p:nvSpPr>
        <p:spPr>
          <a:xfrm>
            <a:off x="3062795" y="4266102"/>
            <a:ext cx="26446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趋势检查</a:t>
            </a:r>
            <a:r>
              <a:rPr lang="en-US" altLang="zh-CN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(pH):</a:t>
            </a:r>
            <a:endParaRPr lang="zh-CN" altLang="en-US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050627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DFB3549-C002-4788-A7D9-8D457C409DC8}"/>
              </a:ext>
            </a:extLst>
          </p:cNvPr>
          <p:cNvSpPr/>
          <p:nvPr/>
        </p:nvSpPr>
        <p:spPr>
          <a:xfrm>
            <a:off x="0" y="0"/>
            <a:ext cx="12192000" cy="6877050"/>
          </a:xfrm>
          <a:prstGeom prst="rect">
            <a:avLst/>
          </a:prstGeom>
          <a:solidFill>
            <a:srgbClr val="0B615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303FEC-0286-4DDE-89B9-922E1FCF68E5}"/>
              </a:ext>
            </a:extLst>
          </p:cNvPr>
          <p:cNvSpPr/>
          <p:nvPr/>
        </p:nvSpPr>
        <p:spPr>
          <a:xfrm>
            <a:off x="38100" y="1"/>
            <a:ext cx="937343" cy="1676402"/>
          </a:xfrm>
          <a:prstGeom prst="rect">
            <a:avLst/>
          </a:prstGeom>
          <a:solidFill>
            <a:srgbClr val="073B37"/>
          </a:solidFill>
          <a:ln>
            <a:solidFill>
              <a:srgbClr val="092729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测</a:t>
            </a:r>
            <a:endParaRPr lang="en-US" altLang="zh-CN" sz="3200" dirty="0"/>
          </a:p>
          <a:p>
            <a:pPr algn="ctr"/>
            <a:r>
              <a:rPr lang="zh-CN" altLang="en-US" sz="3200" dirty="0"/>
              <a:t>量</a:t>
            </a:r>
            <a:endParaRPr lang="en-US" sz="32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B02B39-E3BA-44A8-B315-75C23ECEB55C}"/>
              </a:ext>
            </a:extLst>
          </p:cNvPr>
          <p:cNvSpPr/>
          <p:nvPr/>
        </p:nvSpPr>
        <p:spPr>
          <a:xfrm>
            <a:off x="38100" y="1726333"/>
            <a:ext cx="937343" cy="1676402"/>
          </a:xfrm>
          <a:prstGeom prst="rect">
            <a:avLst/>
          </a:prstGeom>
          <a:solidFill>
            <a:srgbClr val="073B37"/>
          </a:solidFill>
          <a:ln>
            <a:solidFill>
              <a:srgbClr val="092729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设置</a:t>
            </a:r>
            <a:endParaRPr lang="en-US" altLang="zh-CN" sz="32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0FF4DE-3952-431A-86B4-9BAF23E0AAC9}"/>
              </a:ext>
            </a:extLst>
          </p:cNvPr>
          <p:cNvSpPr/>
          <p:nvPr/>
        </p:nvSpPr>
        <p:spPr>
          <a:xfrm>
            <a:off x="38100" y="3467099"/>
            <a:ext cx="937343" cy="1676402"/>
          </a:xfrm>
          <a:prstGeom prst="rect">
            <a:avLst/>
          </a:prstGeom>
          <a:solidFill>
            <a:srgbClr val="042220"/>
          </a:solidFill>
          <a:ln>
            <a:solidFill>
              <a:srgbClr val="092729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校</a:t>
            </a:r>
            <a:endParaRPr lang="en-US" altLang="zh-CN" sz="40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  <a:p>
            <a:pPr algn="ctr"/>
            <a:r>
              <a:rPr lang="zh-CN" altLang="en-US" sz="4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准</a:t>
            </a:r>
            <a:endParaRPr lang="en-US" sz="40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C20C10-9309-4E15-9C75-F9E7E3FB33E5}"/>
              </a:ext>
            </a:extLst>
          </p:cNvPr>
          <p:cNvSpPr/>
          <p:nvPr/>
        </p:nvSpPr>
        <p:spPr>
          <a:xfrm>
            <a:off x="38100" y="5200648"/>
            <a:ext cx="937343" cy="1676402"/>
          </a:xfrm>
          <a:prstGeom prst="rect">
            <a:avLst/>
          </a:prstGeom>
          <a:solidFill>
            <a:srgbClr val="073B37"/>
          </a:solidFill>
          <a:ln>
            <a:solidFill>
              <a:srgbClr val="092729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信</a:t>
            </a:r>
            <a:endParaRPr lang="en-US" altLang="zh-CN" sz="3200" dirty="0"/>
          </a:p>
          <a:p>
            <a:pPr algn="ctr"/>
            <a:r>
              <a:rPr lang="zh-CN" altLang="en-US" sz="3200" dirty="0"/>
              <a:t>息</a:t>
            </a:r>
            <a:endParaRPr lang="en-US" sz="3200" dirty="0"/>
          </a:p>
        </p:txBody>
      </p:sp>
      <p:sp>
        <p:nvSpPr>
          <p:cNvPr id="7" name="矩形 14">
            <a:extLst>
              <a:ext uri="{FF2B5EF4-FFF2-40B4-BE49-F238E27FC236}">
                <a16:creationId xmlns:a16="http://schemas.microsoft.com/office/drawing/2014/main" id="{69B3595E-EC88-43B2-A495-7C106E736F66}"/>
              </a:ext>
            </a:extLst>
          </p:cNvPr>
          <p:cNvSpPr/>
          <p:nvPr/>
        </p:nvSpPr>
        <p:spPr>
          <a:xfrm>
            <a:off x="3711062" y="287495"/>
            <a:ext cx="5581651" cy="120032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7200" b="1" dirty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校准报告</a:t>
            </a:r>
            <a:endParaRPr lang="en-US" sz="7200" b="1" dirty="0">
              <a:solidFill>
                <a:srgbClr val="FFC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362DD27-5204-467C-B49D-5DDBB681A92F}"/>
              </a:ext>
            </a:extLst>
          </p:cNvPr>
          <p:cNvSpPr/>
          <p:nvPr/>
        </p:nvSpPr>
        <p:spPr>
          <a:xfrm>
            <a:off x="8911361" y="5712230"/>
            <a:ext cx="1862168" cy="813948"/>
          </a:xfrm>
          <a:prstGeom prst="roundRect">
            <a:avLst/>
          </a:prstGeom>
          <a:solidFill>
            <a:srgbClr val="FFC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启 用</a:t>
            </a:r>
            <a:endParaRPr lang="en-US" sz="36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9" name="Rectangle: Rounded Corners 19">
            <a:extLst>
              <a:ext uri="{FF2B5EF4-FFF2-40B4-BE49-F238E27FC236}">
                <a16:creationId xmlns:a16="http://schemas.microsoft.com/office/drawing/2014/main" id="{657BE276-8F54-402F-85C5-F9512F57C7F5}"/>
              </a:ext>
            </a:extLst>
          </p:cNvPr>
          <p:cNvSpPr/>
          <p:nvPr/>
        </p:nvSpPr>
        <p:spPr>
          <a:xfrm>
            <a:off x="2632847" y="5745646"/>
            <a:ext cx="1862168" cy="813948"/>
          </a:xfrm>
          <a:prstGeom prst="round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放 弃</a:t>
            </a:r>
            <a:endParaRPr lang="en-US" sz="36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5F8B1BE-5AF6-4695-8CCD-F3A482A6C064}"/>
              </a:ext>
            </a:extLst>
          </p:cNvPr>
          <p:cNvSpPr txBox="1"/>
          <p:nvPr/>
        </p:nvSpPr>
        <p:spPr>
          <a:xfrm>
            <a:off x="2839434" y="2315549"/>
            <a:ext cx="853341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温    度：          </a:t>
            </a:r>
            <a:r>
              <a:rPr lang="en-US" altLang="zh-CN" sz="3600" dirty="0"/>
              <a:t>    </a:t>
            </a:r>
            <a:r>
              <a:rPr lang="zh-CN" altLang="en-US" sz="3600" dirty="0"/>
              <a:t>℃</a:t>
            </a:r>
            <a:endParaRPr lang="en-US" altLang="zh-CN" sz="3600" dirty="0"/>
          </a:p>
          <a:p>
            <a:r>
              <a:rPr lang="zh-CN" altLang="en-US" sz="3600" dirty="0"/>
              <a:t>第一点</a:t>
            </a:r>
            <a:r>
              <a:rPr lang="en-US" altLang="zh-CN" sz="3600" dirty="0"/>
              <a:t>:</a:t>
            </a:r>
            <a:r>
              <a:rPr lang="zh-CN" altLang="en-US" sz="3600" dirty="0"/>
              <a:t>     </a:t>
            </a:r>
            <a:r>
              <a:rPr lang="en-US" altLang="zh-CN" sz="3600" dirty="0"/>
              <a:t>            pH   </a:t>
            </a:r>
            <a:r>
              <a:rPr lang="zh-CN" altLang="en-US" sz="3600" dirty="0"/>
              <a:t>                      </a:t>
            </a:r>
            <a:r>
              <a:rPr lang="en-US" altLang="zh-CN" sz="3600" dirty="0"/>
              <a:t>mV</a:t>
            </a:r>
          </a:p>
          <a:p>
            <a:r>
              <a:rPr lang="zh-CN" altLang="en-US" sz="3600" dirty="0"/>
              <a:t>零    点：              </a:t>
            </a:r>
            <a:r>
              <a:rPr lang="en-US" altLang="zh-CN" sz="3600" dirty="0"/>
              <a:t>pH</a:t>
            </a:r>
          </a:p>
          <a:p>
            <a:r>
              <a:rPr lang="zh-CN" altLang="en-US" sz="3600" dirty="0"/>
              <a:t>斜    率：              </a:t>
            </a:r>
            <a:r>
              <a:rPr lang="en-US" altLang="zh-CN" sz="3600" dirty="0"/>
              <a:t>mV/pH                  %</a:t>
            </a:r>
          </a:p>
          <a:p>
            <a:r>
              <a:rPr lang="zh-CN" altLang="en-US" sz="3600" dirty="0"/>
              <a:t>校准时间：</a:t>
            </a:r>
            <a:endParaRPr lang="en-US" altLang="zh-CN" sz="3600" dirty="0"/>
          </a:p>
          <a:p>
            <a:endParaRPr lang="zh-CN" altLang="en-US" sz="36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0E1CBF4-8E16-486C-8211-106F860AD66E}"/>
              </a:ext>
            </a:extLst>
          </p:cNvPr>
          <p:cNvSpPr/>
          <p:nvPr/>
        </p:nvSpPr>
        <p:spPr>
          <a:xfrm>
            <a:off x="4092413" y="1552583"/>
            <a:ext cx="481894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3600" dirty="0"/>
              <a:t>缓冲溶液</a:t>
            </a:r>
            <a:r>
              <a:rPr lang="en-US" altLang="zh-CN" sz="3600" dirty="0"/>
              <a:t> (</a:t>
            </a:r>
            <a:r>
              <a:rPr lang="zh-CN" altLang="en-US" sz="3600" dirty="0"/>
              <a:t>        </a:t>
            </a:r>
            <a:r>
              <a:rPr lang="en-US" altLang="zh-CN" sz="3600" dirty="0"/>
              <a:t>          pH)</a:t>
            </a:r>
          </a:p>
        </p:txBody>
      </p:sp>
    </p:spTree>
    <p:extLst>
      <p:ext uri="{BB962C8B-B14F-4D97-AF65-F5344CB8AC3E}">
        <p14:creationId xmlns:p14="http://schemas.microsoft.com/office/powerpoint/2010/main" val="6208870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DFB3549-C002-4788-A7D9-8D457C409DC8}"/>
              </a:ext>
            </a:extLst>
          </p:cNvPr>
          <p:cNvSpPr/>
          <p:nvPr/>
        </p:nvSpPr>
        <p:spPr>
          <a:xfrm>
            <a:off x="0" y="0"/>
            <a:ext cx="12192000" cy="6877050"/>
          </a:xfrm>
          <a:prstGeom prst="rect">
            <a:avLst/>
          </a:prstGeom>
          <a:solidFill>
            <a:srgbClr val="0B615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303FEC-0286-4DDE-89B9-922E1FCF68E5}"/>
              </a:ext>
            </a:extLst>
          </p:cNvPr>
          <p:cNvSpPr/>
          <p:nvPr/>
        </p:nvSpPr>
        <p:spPr>
          <a:xfrm>
            <a:off x="38100" y="1"/>
            <a:ext cx="937343" cy="1676402"/>
          </a:xfrm>
          <a:prstGeom prst="rect">
            <a:avLst/>
          </a:prstGeom>
          <a:solidFill>
            <a:srgbClr val="073B37"/>
          </a:solidFill>
          <a:ln>
            <a:solidFill>
              <a:srgbClr val="092729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测</a:t>
            </a:r>
            <a:endParaRPr lang="en-US" altLang="zh-CN" sz="3200" dirty="0"/>
          </a:p>
          <a:p>
            <a:pPr algn="ctr"/>
            <a:r>
              <a:rPr lang="zh-CN" altLang="en-US" sz="3200" dirty="0"/>
              <a:t>量</a:t>
            </a:r>
            <a:endParaRPr lang="en-US" sz="32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B02B39-E3BA-44A8-B315-75C23ECEB55C}"/>
              </a:ext>
            </a:extLst>
          </p:cNvPr>
          <p:cNvSpPr/>
          <p:nvPr/>
        </p:nvSpPr>
        <p:spPr>
          <a:xfrm>
            <a:off x="38100" y="1726333"/>
            <a:ext cx="937343" cy="1676402"/>
          </a:xfrm>
          <a:prstGeom prst="rect">
            <a:avLst/>
          </a:prstGeom>
          <a:solidFill>
            <a:srgbClr val="073B37"/>
          </a:solidFill>
          <a:ln>
            <a:solidFill>
              <a:srgbClr val="092729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设置</a:t>
            </a:r>
            <a:endParaRPr lang="en-US" altLang="zh-CN" sz="32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0FF4DE-3952-431A-86B4-9BAF23E0AAC9}"/>
              </a:ext>
            </a:extLst>
          </p:cNvPr>
          <p:cNvSpPr/>
          <p:nvPr/>
        </p:nvSpPr>
        <p:spPr>
          <a:xfrm>
            <a:off x="38100" y="3467099"/>
            <a:ext cx="937343" cy="1676402"/>
          </a:xfrm>
          <a:prstGeom prst="rect">
            <a:avLst/>
          </a:prstGeom>
          <a:solidFill>
            <a:srgbClr val="042220"/>
          </a:solidFill>
          <a:ln>
            <a:solidFill>
              <a:srgbClr val="092729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校</a:t>
            </a:r>
            <a:endParaRPr lang="en-US" altLang="zh-CN" sz="40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  <a:p>
            <a:pPr algn="ctr"/>
            <a:r>
              <a:rPr lang="zh-CN" altLang="en-US" sz="4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准</a:t>
            </a:r>
            <a:endParaRPr lang="en-US" sz="40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C20C10-9309-4E15-9C75-F9E7E3FB33E5}"/>
              </a:ext>
            </a:extLst>
          </p:cNvPr>
          <p:cNvSpPr/>
          <p:nvPr/>
        </p:nvSpPr>
        <p:spPr>
          <a:xfrm>
            <a:off x="38100" y="5200648"/>
            <a:ext cx="937343" cy="1676402"/>
          </a:xfrm>
          <a:prstGeom prst="rect">
            <a:avLst/>
          </a:prstGeom>
          <a:solidFill>
            <a:srgbClr val="073B37"/>
          </a:solidFill>
          <a:ln>
            <a:solidFill>
              <a:srgbClr val="092729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信</a:t>
            </a:r>
            <a:endParaRPr lang="en-US" altLang="zh-CN" sz="3200" dirty="0"/>
          </a:p>
          <a:p>
            <a:pPr algn="ctr"/>
            <a:r>
              <a:rPr lang="zh-CN" altLang="en-US" sz="3200" dirty="0"/>
              <a:t>息</a:t>
            </a:r>
            <a:endParaRPr lang="en-US" sz="3200" dirty="0"/>
          </a:p>
        </p:txBody>
      </p:sp>
      <p:sp>
        <p:nvSpPr>
          <p:cNvPr id="7" name="矩形 14">
            <a:extLst>
              <a:ext uri="{FF2B5EF4-FFF2-40B4-BE49-F238E27FC236}">
                <a16:creationId xmlns:a16="http://schemas.microsoft.com/office/drawing/2014/main" id="{69B3595E-EC88-43B2-A495-7C106E736F66}"/>
              </a:ext>
            </a:extLst>
          </p:cNvPr>
          <p:cNvSpPr/>
          <p:nvPr/>
        </p:nvSpPr>
        <p:spPr>
          <a:xfrm>
            <a:off x="3711062" y="287495"/>
            <a:ext cx="5581651" cy="120032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7200" b="1" dirty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校准报告</a:t>
            </a:r>
            <a:endParaRPr lang="en-US" sz="7200" b="1" dirty="0">
              <a:solidFill>
                <a:srgbClr val="FFC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362DD27-5204-467C-B49D-5DDBB681A92F}"/>
              </a:ext>
            </a:extLst>
          </p:cNvPr>
          <p:cNvSpPr/>
          <p:nvPr/>
        </p:nvSpPr>
        <p:spPr>
          <a:xfrm>
            <a:off x="8911361" y="5712230"/>
            <a:ext cx="1862168" cy="813948"/>
          </a:xfrm>
          <a:prstGeom prst="roundRect">
            <a:avLst/>
          </a:prstGeom>
          <a:solidFill>
            <a:srgbClr val="FFC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启 用</a:t>
            </a:r>
            <a:endParaRPr lang="en-US" sz="36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9" name="Rectangle: Rounded Corners 19">
            <a:extLst>
              <a:ext uri="{FF2B5EF4-FFF2-40B4-BE49-F238E27FC236}">
                <a16:creationId xmlns:a16="http://schemas.microsoft.com/office/drawing/2014/main" id="{657BE276-8F54-402F-85C5-F9512F57C7F5}"/>
              </a:ext>
            </a:extLst>
          </p:cNvPr>
          <p:cNvSpPr/>
          <p:nvPr/>
        </p:nvSpPr>
        <p:spPr>
          <a:xfrm>
            <a:off x="2632847" y="5745646"/>
            <a:ext cx="1862168" cy="813948"/>
          </a:xfrm>
          <a:prstGeom prst="round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放 弃</a:t>
            </a:r>
            <a:endParaRPr lang="en-US" sz="36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5CDE20F-928C-4C3E-9757-C3C9E3A5ED07}"/>
              </a:ext>
            </a:extLst>
          </p:cNvPr>
          <p:cNvSpPr txBox="1"/>
          <p:nvPr/>
        </p:nvSpPr>
        <p:spPr>
          <a:xfrm>
            <a:off x="2809770" y="2068531"/>
            <a:ext cx="740798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温    度：          </a:t>
            </a:r>
            <a:r>
              <a:rPr lang="en-US" altLang="zh-CN" sz="3600" dirty="0"/>
              <a:t>    </a:t>
            </a:r>
            <a:r>
              <a:rPr lang="zh-CN" altLang="en-US" sz="3600" dirty="0"/>
              <a:t>℃</a:t>
            </a:r>
            <a:endParaRPr lang="en-US" altLang="zh-CN" sz="3600" dirty="0"/>
          </a:p>
          <a:p>
            <a:r>
              <a:rPr lang="zh-CN" altLang="en-US" sz="3600" dirty="0"/>
              <a:t>第一点</a:t>
            </a:r>
            <a:r>
              <a:rPr lang="en-US" altLang="zh-CN" sz="3600" dirty="0"/>
              <a:t>:</a:t>
            </a:r>
            <a:r>
              <a:rPr lang="zh-CN" altLang="en-US" sz="3600" dirty="0"/>
              <a:t>     </a:t>
            </a:r>
            <a:r>
              <a:rPr lang="en-US" altLang="zh-CN" sz="3600" dirty="0"/>
              <a:t>            pH   </a:t>
            </a:r>
            <a:r>
              <a:rPr lang="zh-CN" altLang="en-US" sz="3600" dirty="0"/>
              <a:t>                      </a:t>
            </a:r>
            <a:r>
              <a:rPr lang="en-US" altLang="zh-CN" sz="3600" dirty="0"/>
              <a:t>mV</a:t>
            </a:r>
          </a:p>
          <a:p>
            <a:r>
              <a:rPr lang="zh-CN" altLang="en-US" sz="3600" dirty="0"/>
              <a:t>第二点</a:t>
            </a:r>
            <a:r>
              <a:rPr lang="en-US" altLang="zh-CN" sz="3600" dirty="0"/>
              <a:t>:</a:t>
            </a:r>
            <a:r>
              <a:rPr lang="zh-CN" altLang="en-US" sz="3600" dirty="0"/>
              <a:t>     </a:t>
            </a:r>
            <a:r>
              <a:rPr lang="en-US" altLang="zh-CN" sz="3600" dirty="0"/>
              <a:t>            pH   </a:t>
            </a:r>
            <a:r>
              <a:rPr lang="zh-CN" altLang="en-US" sz="3600" dirty="0"/>
              <a:t>                      </a:t>
            </a:r>
            <a:r>
              <a:rPr lang="en-US" altLang="zh-CN" sz="3600" dirty="0"/>
              <a:t>mV</a:t>
            </a:r>
          </a:p>
          <a:p>
            <a:r>
              <a:rPr lang="zh-CN" altLang="en-US" sz="3600" dirty="0"/>
              <a:t>零    点：              </a:t>
            </a:r>
            <a:r>
              <a:rPr lang="en-US" altLang="zh-CN" sz="3600" dirty="0"/>
              <a:t>pH</a:t>
            </a:r>
          </a:p>
          <a:p>
            <a:r>
              <a:rPr lang="zh-CN" altLang="en-US" sz="3600" dirty="0"/>
              <a:t>斜    率：              </a:t>
            </a:r>
            <a:r>
              <a:rPr lang="en-US" altLang="zh-CN" sz="3600" dirty="0"/>
              <a:t>mV/pH                  %</a:t>
            </a:r>
          </a:p>
          <a:p>
            <a:r>
              <a:rPr lang="zh-CN" altLang="en-US" sz="3600" dirty="0"/>
              <a:t>校准时间：</a:t>
            </a:r>
            <a:endParaRPr lang="en-US" altLang="zh-CN" sz="3600" dirty="0"/>
          </a:p>
          <a:p>
            <a:endParaRPr lang="zh-CN" altLang="en-US" sz="36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2AE6910-D95F-49C2-87FD-06E5EA73E617}"/>
              </a:ext>
            </a:extLst>
          </p:cNvPr>
          <p:cNvSpPr/>
          <p:nvPr/>
        </p:nvSpPr>
        <p:spPr>
          <a:xfrm>
            <a:off x="3382282" y="1441674"/>
            <a:ext cx="62392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800" dirty="0"/>
              <a:t>缓冲溶液</a:t>
            </a:r>
            <a:r>
              <a:rPr lang="en-US" altLang="zh-CN" sz="2800" dirty="0"/>
              <a:t> (</a:t>
            </a:r>
            <a:r>
              <a:rPr lang="zh-CN" altLang="en-US" sz="2800" dirty="0"/>
              <a:t> </a:t>
            </a:r>
            <a:r>
              <a:rPr lang="en-US" altLang="zh-CN" sz="2800" dirty="0"/>
              <a:t>1</a:t>
            </a:r>
            <a:r>
              <a:rPr lang="zh-CN" altLang="en-US" sz="2800" dirty="0"/>
              <a:t>点</a:t>
            </a:r>
            <a:r>
              <a:rPr lang="en-US" altLang="zh-CN" sz="2800" dirty="0"/>
              <a:t>:</a:t>
            </a:r>
            <a:r>
              <a:rPr lang="zh-CN" altLang="en-US" sz="2800" dirty="0"/>
              <a:t>  </a:t>
            </a:r>
            <a:r>
              <a:rPr lang="en-US" altLang="zh-CN" sz="2800" dirty="0"/>
              <a:t>          pH, 2</a:t>
            </a:r>
            <a:r>
              <a:rPr lang="zh-CN" altLang="en-US" sz="2800" dirty="0"/>
              <a:t>点</a:t>
            </a:r>
            <a:r>
              <a:rPr lang="en-US" altLang="zh-CN" sz="2800" dirty="0"/>
              <a:t>:</a:t>
            </a:r>
            <a:r>
              <a:rPr lang="zh-CN" altLang="en-US" sz="2800" dirty="0"/>
              <a:t>  </a:t>
            </a:r>
            <a:r>
              <a:rPr lang="en-US" altLang="zh-CN" sz="2800" dirty="0"/>
              <a:t>          pH)</a:t>
            </a:r>
          </a:p>
        </p:txBody>
      </p:sp>
    </p:spTree>
    <p:extLst>
      <p:ext uri="{BB962C8B-B14F-4D97-AF65-F5344CB8AC3E}">
        <p14:creationId xmlns:p14="http://schemas.microsoft.com/office/powerpoint/2010/main" val="14241482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DFB3549-C002-4788-A7D9-8D457C409DC8}"/>
              </a:ext>
            </a:extLst>
          </p:cNvPr>
          <p:cNvSpPr/>
          <p:nvPr/>
        </p:nvSpPr>
        <p:spPr>
          <a:xfrm>
            <a:off x="0" y="0"/>
            <a:ext cx="12192000" cy="6877050"/>
          </a:xfrm>
          <a:prstGeom prst="rect">
            <a:avLst/>
          </a:prstGeom>
          <a:solidFill>
            <a:srgbClr val="0B615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303FEC-0286-4DDE-89B9-922E1FCF68E5}"/>
              </a:ext>
            </a:extLst>
          </p:cNvPr>
          <p:cNvSpPr/>
          <p:nvPr/>
        </p:nvSpPr>
        <p:spPr>
          <a:xfrm>
            <a:off x="38100" y="1"/>
            <a:ext cx="937343" cy="1676402"/>
          </a:xfrm>
          <a:prstGeom prst="rect">
            <a:avLst/>
          </a:prstGeom>
          <a:solidFill>
            <a:srgbClr val="073B37"/>
          </a:solidFill>
          <a:ln>
            <a:solidFill>
              <a:srgbClr val="092729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测</a:t>
            </a:r>
            <a:endParaRPr lang="en-US" altLang="zh-CN" sz="3200" dirty="0"/>
          </a:p>
          <a:p>
            <a:pPr algn="ctr"/>
            <a:r>
              <a:rPr lang="zh-CN" altLang="en-US" sz="3200" dirty="0"/>
              <a:t>量</a:t>
            </a:r>
            <a:endParaRPr lang="en-US" sz="32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B02B39-E3BA-44A8-B315-75C23ECEB55C}"/>
              </a:ext>
            </a:extLst>
          </p:cNvPr>
          <p:cNvSpPr/>
          <p:nvPr/>
        </p:nvSpPr>
        <p:spPr>
          <a:xfrm>
            <a:off x="38100" y="1726333"/>
            <a:ext cx="937343" cy="1676402"/>
          </a:xfrm>
          <a:prstGeom prst="rect">
            <a:avLst/>
          </a:prstGeom>
          <a:solidFill>
            <a:srgbClr val="073B37"/>
          </a:solidFill>
          <a:ln>
            <a:solidFill>
              <a:srgbClr val="092729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设置</a:t>
            </a:r>
            <a:endParaRPr lang="en-US" altLang="zh-CN" sz="32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0FF4DE-3952-431A-86B4-9BAF23E0AAC9}"/>
              </a:ext>
            </a:extLst>
          </p:cNvPr>
          <p:cNvSpPr/>
          <p:nvPr/>
        </p:nvSpPr>
        <p:spPr>
          <a:xfrm>
            <a:off x="38100" y="3467099"/>
            <a:ext cx="937343" cy="1676402"/>
          </a:xfrm>
          <a:prstGeom prst="rect">
            <a:avLst/>
          </a:prstGeom>
          <a:solidFill>
            <a:srgbClr val="042220"/>
          </a:solidFill>
          <a:ln>
            <a:solidFill>
              <a:srgbClr val="092729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校</a:t>
            </a:r>
            <a:endParaRPr lang="en-US" altLang="zh-CN" sz="40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  <a:p>
            <a:pPr algn="ctr"/>
            <a:r>
              <a:rPr lang="zh-CN" altLang="en-US" sz="4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准</a:t>
            </a:r>
            <a:endParaRPr lang="en-US" sz="40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C20C10-9309-4E15-9C75-F9E7E3FB33E5}"/>
              </a:ext>
            </a:extLst>
          </p:cNvPr>
          <p:cNvSpPr/>
          <p:nvPr/>
        </p:nvSpPr>
        <p:spPr>
          <a:xfrm>
            <a:off x="38100" y="5200648"/>
            <a:ext cx="937343" cy="1676402"/>
          </a:xfrm>
          <a:prstGeom prst="rect">
            <a:avLst/>
          </a:prstGeom>
          <a:solidFill>
            <a:srgbClr val="073B37"/>
          </a:solidFill>
          <a:ln>
            <a:solidFill>
              <a:srgbClr val="092729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信</a:t>
            </a:r>
            <a:endParaRPr lang="en-US" altLang="zh-CN" sz="3200" dirty="0"/>
          </a:p>
          <a:p>
            <a:pPr algn="ctr"/>
            <a:r>
              <a:rPr lang="zh-CN" altLang="en-US" sz="3200" dirty="0"/>
              <a:t>息</a:t>
            </a:r>
            <a:endParaRPr lang="en-US" sz="3200" dirty="0"/>
          </a:p>
        </p:txBody>
      </p:sp>
      <p:sp>
        <p:nvSpPr>
          <p:cNvPr id="7" name="矩形 14">
            <a:extLst>
              <a:ext uri="{FF2B5EF4-FFF2-40B4-BE49-F238E27FC236}">
                <a16:creationId xmlns:a16="http://schemas.microsoft.com/office/drawing/2014/main" id="{69B3595E-EC88-43B2-A495-7C106E736F66}"/>
              </a:ext>
            </a:extLst>
          </p:cNvPr>
          <p:cNvSpPr/>
          <p:nvPr/>
        </p:nvSpPr>
        <p:spPr>
          <a:xfrm>
            <a:off x="3711062" y="287495"/>
            <a:ext cx="5581651" cy="120032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7200" b="1" dirty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校准报告</a:t>
            </a:r>
            <a:endParaRPr lang="en-US" sz="7200" b="1" dirty="0">
              <a:solidFill>
                <a:srgbClr val="FFC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362DD27-5204-467C-B49D-5DDBB681A92F}"/>
              </a:ext>
            </a:extLst>
          </p:cNvPr>
          <p:cNvSpPr/>
          <p:nvPr/>
        </p:nvSpPr>
        <p:spPr>
          <a:xfrm>
            <a:off x="8911361" y="5712230"/>
            <a:ext cx="1862168" cy="813948"/>
          </a:xfrm>
          <a:prstGeom prst="roundRect">
            <a:avLst/>
          </a:prstGeom>
          <a:solidFill>
            <a:srgbClr val="FFC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启 用</a:t>
            </a:r>
            <a:endParaRPr lang="en-US" sz="36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9" name="Rectangle: Rounded Corners 19">
            <a:extLst>
              <a:ext uri="{FF2B5EF4-FFF2-40B4-BE49-F238E27FC236}">
                <a16:creationId xmlns:a16="http://schemas.microsoft.com/office/drawing/2014/main" id="{657BE276-8F54-402F-85C5-F9512F57C7F5}"/>
              </a:ext>
            </a:extLst>
          </p:cNvPr>
          <p:cNvSpPr/>
          <p:nvPr/>
        </p:nvSpPr>
        <p:spPr>
          <a:xfrm>
            <a:off x="2632847" y="5745646"/>
            <a:ext cx="1862168" cy="813948"/>
          </a:xfrm>
          <a:prstGeom prst="round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放 弃</a:t>
            </a:r>
            <a:endParaRPr lang="en-US" sz="36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6325A8D-A2D8-4E5C-AC8B-9CD26601E812}"/>
              </a:ext>
            </a:extLst>
          </p:cNvPr>
          <p:cNvSpPr txBox="1"/>
          <p:nvPr/>
        </p:nvSpPr>
        <p:spPr>
          <a:xfrm>
            <a:off x="3835657" y="1911534"/>
            <a:ext cx="651313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000" dirty="0"/>
              <a:t>温    度：          </a:t>
            </a:r>
            <a:r>
              <a:rPr lang="en-US" altLang="zh-CN" sz="3000" dirty="0"/>
              <a:t>    </a:t>
            </a:r>
            <a:r>
              <a:rPr lang="zh-CN" altLang="en-US" sz="3000" dirty="0"/>
              <a:t>℃</a:t>
            </a:r>
            <a:endParaRPr lang="en-US" altLang="zh-CN" sz="3000" dirty="0"/>
          </a:p>
          <a:p>
            <a:r>
              <a:rPr lang="zh-CN" altLang="en-US" sz="3000" dirty="0"/>
              <a:t>第一点</a:t>
            </a:r>
            <a:r>
              <a:rPr lang="en-US" altLang="zh-CN" sz="3000" dirty="0"/>
              <a:t>:</a:t>
            </a:r>
            <a:r>
              <a:rPr lang="zh-CN" altLang="en-US" sz="3000" dirty="0"/>
              <a:t>     </a:t>
            </a:r>
            <a:r>
              <a:rPr lang="en-US" altLang="zh-CN" sz="3000" dirty="0"/>
              <a:t>            pH   </a:t>
            </a:r>
            <a:r>
              <a:rPr lang="zh-CN" altLang="en-US" sz="3000" dirty="0"/>
              <a:t>                      </a:t>
            </a:r>
            <a:r>
              <a:rPr lang="en-US" altLang="zh-CN" sz="3000" dirty="0"/>
              <a:t>mV</a:t>
            </a:r>
          </a:p>
          <a:p>
            <a:r>
              <a:rPr lang="zh-CN" altLang="en-US" sz="3000" dirty="0"/>
              <a:t>第二点</a:t>
            </a:r>
            <a:r>
              <a:rPr lang="en-US" altLang="zh-CN" sz="3000" dirty="0"/>
              <a:t>:</a:t>
            </a:r>
            <a:r>
              <a:rPr lang="zh-CN" altLang="en-US" sz="3000" dirty="0"/>
              <a:t>     </a:t>
            </a:r>
            <a:r>
              <a:rPr lang="en-US" altLang="zh-CN" sz="3000" dirty="0"/>
              <a:t>            pH   </a:t>
            </a:r>
            <a:r>
              <a:rPr lang="zh-CN" altLang="en-US" sz="3000" dirty="0"/>
              <a:t>                      </a:t>
            </a:r>
            <a:r>
              <a:rPr lang="en-US" altLang="zh-CN" sz="3000" dirty="0"/>
              <a:t>mV</a:t>
            </a:r>
          </a:p>
          <a:p>
            <a:r>
              <a:rPr lang="zh-CN" altLang="en-US" sz="3000" dirty="0"/>
              <a:t>第三点</a:t>
            </a:r>
            <a:r>
              <a:rPr lang="en-US" altLang="zh-CN" sz="3000" dirty="0"/>
              <a:t>:</a:t>
            </a:r>
            <a:r>
              <a:rPr lang="zh-CN" altLang="en-US" sz="3000" dirty="0"/>
              <a:t>     </a:t>
            </a:r>
            <a:r>
              <a:rPr lang="en-US" altLang="zh-CN" sz="3000" dirty="0"/>
              <a:t>            pH   </a:t>
            </a:r>
            <a:r>
              <a:rPr lang="zh-CN" altLang="en-US" sz="3000" dirty="0"/>
              <a:t>                      </a:t>
            </a:r>
            <a:r>
              <a:rPr lang="en-US" altLang="zh-CN" sz="3000" dirty="0"/>
              <a:t>mV</a:t>
            </a:r>
          </a:p>
          <a:p>
            <a:r>
              <a:rPr lang="zh-CN" altLang="en-US" sz="3000" dirty="0"/>
              <a:t>零    点：              </a:t>
            </a:r>
            <a:r>
              <a:rPr lang="en-US" altLang="zh-CN" sz="3000" dirty="0"/>
              <a:t>pH</a:t>
            </a:r>
          </a:p>
          <a:p>
            <a:r>
              <a:rPr lang="zh-CN" altLang="en-US" sz="3000" dirty="0"/>
              <a:t>酸斜率：              </a:t>
            </a:r>
            <a:r>
              <a:rPr lang="en-US" altLang="zh-CN" sz="3000" dirty="0"/>
              <a:t>mV/pH                  %</a:t>
            </a:r>
          </a:p>
          <a:p>
            <a:r>
              <a:rPr lang="zh-CN" altLang="en-US" sz="3000" dirty="0"/>
              <a:t>碱斜率：              </a:t>
            </a:r>
            <a:r>
              <a:rPr lang="en-US" altLang="zh-CN" sz="3000" dirty="0"/>
              <a:t>mV/pH                  %</a:t>
            </a:r>
          </a:p>
          <a:p>
            <a:r>
              <a:rPr lang="zh-CN" altLang="en-US" sz="3000" dirty="0"/>
              <a:t>校准时间：</a:t>
            </a:r>
            <a:endParaRPr lang="en-US" altLang="zh-CN" sz="3000" dirty="0"/>
          </a:p>
          <a:p>
            <a:endParaRPr lang="zh-CN" altLang="en-US" sz="30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4E1AA70-3A70-4215-B888-3E3485C04EEE}"/>
              </a:ext>
            </a:extLst>
          </p:cNvPr>
          <p:cNvSpPr/>
          <p:nvPr/>
        </p:nvSpPr>
        <p:spPr>
          <a:xfrm>
            <a:off x="2978407" y="1411769"/>
            <a:ext cx="72106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/>
              <a:t>缓冲溶液</a:t>
            </a:r>
            <a:r>
              <a:rPr lang="en-US" altLang="zh-CN" sz="2400" dirty="0"/>
              <a:t> (</a:t>
            </a:r>
            <a:r>
              <a:rPr lang="zh-CN" altLang="en-US" sz="2400" dirty="0"/>
              <a:t> </a:t>
            </a:r>
            <a:r>
              <a:rPr lang="en-US" altLang="zh-CN" sz="2400" dirty="0"/>
              <a:t>1</a:t>
            </a:r>
            <a:r>
              <a:rPr lang="zh-CN" altLang="en-US" sz="2400" dirty="0"/>
              <a:t>点</a:t>
            </a:r>
            <a:r>
              <a:rPr lang="en-US" altLang="zh-CN" sz="2400" dirty="0"/>
              <a:t>:</a:t>
            </a:r>
            <a:r>
              <a:rPr lang="zh-CN" altLang="en-US" sz="2400" dirty="0"/>
              <a:t>  </a:t>
            </a:r>
            <a:r>
              <a:rPr lang="en-US" altLang="zh-CN" sz="2400" dirty="0"/>
              <a:t>          pH, 2</a:t>
            </a:r>
            <a:r>
              <a:rPr lang="zh-CN" altLang="en-US" sz="2400" dirty="0"/>
              <a:t>点</a:t>
            </a:r>
            <a:r>
              <a:rPr lang="en-US" altLang="zh-CN" sz="2400" dirty="0"/>
              <a:t>:</a:t>
            </a:r>
            <a:r>
              <a:rPr lang="zh-CN" altLang="en-US" sz="2400" dirty="0"/>
              <a:t>  </a:t>
            </a:r>
            <a:r>
              <a:rPr lang="en-US" altLang="zh-CN" sz="2400" dirty="0"/>
              <a:t>          pH, 3</a:t>
            </a:r>
            <a:r>
              <a:rPr lang="zh-CN" altLang="en-US" sz="2400" dirty="0"/>
              <a:t>点</a:t>
            </a:r>
            <a:r>
              <a:rPr lang="en-US" altLang="zh-CN" sz="2400" dirty="0"/>
              <a:t>:</a:t>
            </a:r>
            <a:r>
              <a:rPr lang="zh-CN" altLang="en-US" sz="2400" dirty="0"/>
              <a:t>  </a:t>
            </a:r>
            <a:r>
              <a:rPr lang="en-US" altLang="zh-CN" sz="2400" dirty="0"/>
              <a:t>          pH)</a:t>
            </a:r>
          </a:p>
        </p:txBody>
      </p:sp>
    </p:spTree>
    <p:extLst>
      <p:ext uri="{BB962C8B-B14F-4D97-AF65-F5344CB8AC3E}">
        <p14:creationId xmlns:p14="http://schemas.microsoft.com/office/powerpoint/2010/main" val="41602664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DFB3549-C002-4788-A7D9-8D457C409DC8}"/>
              </a:ext>
            </a:extLst>
          </p:cNvPr>
          <p:cNvSpPr/>
          <p:nvPr/>
        </p:nvSpPr>
        <p:spPr>
          <a:xfrm>
            <a:off x="0" y="0"/>
            <a:ext cx="12192000" cy="6877050"/>
          </a:xfrm>
          <a:prstGeom prst="rect">
            <a:avLst/>
          </a:prstGeom>
          <a:solidFill>
            <a:srgbClr val="0B615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303FEC-0286-4DDE-89B9-922E1FCF68E5}"/>
              </a:ext>
            </a:extLst>
          </p:cNvPr>
          <p:cNvSpPr/>
          <p:nvPr/>
        </p:nvSpPr>
        <p:spPr>
          <a:xfrm>
            <a:off x="38100" y="1"/>
            <a:ext cx="937343" cy="1676402"/>
          </a:xfrm>
          <a:prstGeom prst="rect">
            <a:avLst/>
          </a:prstGeom>
          <a:solidFill>
            <a:srgbClr val="073B37"/>
          </a:solidFill>
          <a:ln>
            <a:solidFill>
              <a:srgbClr val="092729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测</a:t>
            </a:r>
            <a:endParaRPr lang="en-US" altLang="zh-CN" sz="3200" dirty="0"/>
          </a:p>
          <a:p>
            <a:pPr algn="ctr"/>
            <a:r>
              <a:rPr lang="zh-CN" altLang="en-US" sz="3200" dirty="0"/>
              <a:t>量</a:t>
            </a:r>
            <a:endParaRPr lang="en-US" sz="32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B02B39-E3BA-44A8-B315-75C23ECEB55C}"/>
              </a:ext>
            </a:extLst>
          </p:cNvPr>
          <p:cNvSpPr/>
          <p:nvPr/>
        </p:nvSpPr>
        <p:spPr>
          <a:xfrm>
            <a:off x="38100" y="1726333"/>
            <a:ext cx="937343" cy="1676402"/>
          </a:xfrm>
          <a:prstGeom prst="rect">
            <a:avLst/>
          </a:prstGeom>
          <a:solidFill>
            <a:srgbClr val="073B37"/>
          </a:solidFill>
          <a:ln>
            <a:solidFill>
              <a:srgbClr val="092729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设置</a:t>
            </a:r>
            <a:endParaRPr lang="en-US" altLang="zh-CN" sz="32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0FF4DE-3952-431A-86B4-9BAF23E0AAC9}"/>
              </a:ext>
            </a:extLst>
          </p:cNvPr>
          <p:cNvSpPr/>
          <p:nvPr/>
        </p:nvSpPr>
        <p:spPr>
          <a:xfrm>
            <a:off x="38100" y="3467099"/>
            <a:ext cx="937343" cy="1676402"/>
          </a:xfrm>
          <a:prstGeom prst="rect">
            <a:avLst/>
          </a:prstGeom>
          <a:solidFill>
            <a:srgbClr val="042220"/>
          </a:solidFill>
          <a:ln>
            <a:solidFill>
              <a:srgbClr val="092729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校</a:t>
            </a:r>
            <a:endParaRPr lang="en-US" altLang="zh-CN" sz="40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  <a:p>
            <a:pPr algn="ctr"/>
            <a:r>
              <a:rPr lang="zh-CN" altLang="en-US" sz="4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准</a:t>
            </a:r>
            <a:endParaRPr lang="en-US" sz="40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C20C10-9309-4E15-9C75-F9E7E3FB33E5}"/>
              </a:ext>
            </a:extLst>
          </p:cNvPr>
          <p:cNvSpPr/>
          <p:nvPr/>
        </p:nvSpPr>
        <p:spPr>
          <a:xfrm>
            <a:off x="38100" y="5200648"/>
            <a:ext cx="937343" cy="1676402"/>
          </a:xfrm>
          <a:prstGeom prst="rect">
            <a:avLst/>
          </a:prstGeom>
          <a:solidFill>
            <a:srgbClr val="073B37"/>
          </a:solidFill>
          <a:ln>
            <a:solidFill>
              <a:srgbClr val="092729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信</a:t>
            </a:r>
            <a:endParaRPr lang="en-US" altLang="zh-CN" sz="3200" dirty="0"/>
          </a:p>
          <a:p>
            <a:pPr algn="ctr"/>
            <a:r>
              <a:rPr lang="zh-CN" altLang="en-US" sz="3200" dirty="0"/>
              <a:t>息</a:t>
            </a:r>
            <a:endParaRPr lang="en-US" sz="3200" dirty="0"/>
          </a:p>
        </p:txBody>
      </p:sp>
      <p:sp>
        <p:nvSpPr>
          <p:cNvPr id="7" name="矩形 14">
            <a:extLst>
              <a:ext uri="{FF2B5EF4-FFF2-40B4-BE49-F238E27FC236}">
                <a16:creationId xmlns:a16="http://schemas.microsoft.com/office/drawing/2014/main" id="{69B3595E-EC88-43B2-A495-7C106E736F66}"/>
              </a:ext>
            </a:extLst>
          </p:cNvPr>
          <p:cNvSpPr/>
          <p:nvPr/>
        </p:nvSpPr>
        <p:spPr>
          <a:xfrm>
            <a:off x="3711062" y="287495"/>
            <a:ext cx="5581651" cy="120032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7200" b="1" dirty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ORP</a:t>
            </a:r>
            <a:r>
              <a:rPr lang="zh-CN" altLang="en-US" sz="7200" b="1" dirty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样品校准</a:t>
            </a:r>
            <a:endParaRPr lang="en-US" sz="7200" b="1" dirty="0">
              <a:solidFill>
                <a:srgbClr val="FFC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362DD27-5204-467C-B49D-5DDBB681A92F}"/>
              </a:ext>
            </a:extLst>
          </p:cNvPr>
          <p:cNvSpPr/>
          <p:nvPr/>
        </p:nvSpPr>
        <p:spPr>
          <a:xfrm>
            <a:off x="8769542" y="5287252"/>
            <a:ext cx="1862168" cy="813948"/>
          </a:xfrm>
          <a:prstGeom prst="roundRect">
            <a:avLst/>
          </a:prstGeom>
          <a:solidFill>
            <a:srgbClr val="FFC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确 认</a:t>
            </a:r>
            <a:endParaRPr lang="en-US" sz="36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9" name="Rectangle: Rounded Corners 19">
            <a:extLst>
              <a:ext uri="{FF2B5EF4-FFF2-40B4-BE49-F238E27FC236}">
                <a16:creationId xmlns:a16="http://schemas.microsoft.com/office/drawing/2014/main" id="{657BE276-8F54-402F-85C5-F9512F57C7F5}"/>
              </a:ext>
            </a:extLst>
          </p:cNvPr>
          <p:cNvSpPr/>
          <p:nvPr/>
        </p:nvSpPr>
        <p:spPr>
          <a:xfrm>
            <a:off x="2689997" y="5287252"/>
            <a:ext cx="1862168" cy="813948"/>
          </a:xfrm>
          <a:prstGeom prst="round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返 回</a:t>
            </a:r>
            <a:endParaRPr lang="en-US" sz="36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1" name="Rectangle 23">
            <a:extLst>
              <a:ext uri="{FF2B5EF4-FFF2-40B4-BE49-F238E27FC236}">
                <a16:creationId xmlns:a16="http://schemas.microsoft.com/office/drawing/2014/main" id="{DCE85070-E5CB-4701-A1A9-D43360ED1FCC}"/>
              </a:ext>
            </a:extLst>
          </p:cNvPr>
          <p:cNvSpPr/>
          <p:nvPr/>
        </p:nvSpPr>
        <p:spPr>
          <a:xfrm>
            <a:off x="5274368" y="3238501"/>
            <a:ext cx="2646878" cy="9622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D6B0313-AE95-40A9-86E8-10E4834B22BB}"/>
              </a:ext>
            </a:extLst>
          </p:cNvPr>
          <p:cNvSpPr txBox="1"/>
          <p:nvPr/>
        </p:nvSpPr>
        <p:spPr>
          <a:xfrm>
            <a:off x="3730782" y="4305300"/>
            <a:ext cx="5734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请输入偏差阀值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26E55B5-8CE3-4632-809A-9D642F697F0A}"/>
              </a:ext>
            </a:extLst>
          </p:cNvPr>
          <p:cNvSpPr txBox="1"/>
          <p:nvPr/>
        </p:nvSpPr>
        <p:spPr>
          <a:xfrm>
            <a:off x="7921246" y="2140186"/>
            <a:ext cx="9788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latin typeface="Batang" panose="02030600000101010101" pitchFamily="18" charset="-127"/>
                <a:ea typeface="Batang" panose="02030600000101010101" pitchFamily="18" charset="-127"/>
                <a:cs typeface="Times New Roman" panose="02020603050405020304" pitchFamily="18" charset="0"/>
              </a:rPr>
              <a:t>mV</a:t>
            </a:r>
            <a:endParaRPr lang="zh-CN" altLang="en-US" sz="3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48689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DFB3549-C002-4788-A7D9-8D457C409DC8}"/>
              </a:ext>
            </a:extLst>
          </p:cNvPr>
          <p:cNvSpPr/>
          <p:nvPr/>
        </p:nvSpPr>
        <p:spPr>
          <a:xfrm>
            <a:off x="0" y="0"/>
            <a:ext cx="12192000" cy="6877050"/>
          </a:xfrm>
          <a:prstGeom prst="rect">
            <a:avLst/>
          </a:prstGeom>
          <a:solidFill>
            <a:srgbClr val="0B615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303FEC-0286-4DDE-89B9-922E1FCF68E5}"/>
              </a:ext>
            </a:extLst>
          </p:cNvPr>
          <p:cNvSpPr/>
          <p:nvPr/>
        </p:nvSpPr>
        <p:spPr>
          <a:xfrm>
            <a:off x="38100" y="1"/>
            <a:ext cx="937343" cy="1676402"/>
          </a:xfrm>
          <a:prstGeom prst="rect">
            <a:avLst/>
          </a:prstGeom>
          <a:solidFill>
            <a:srgbClr val="073B37"/>
          </a:solidFill>
          <a:ln>
            <a:solidFill>
              <a:srgbClr val="092729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测</a:t>
            </a:r>
            <a:endParaRPr lang="en-US" altLang="zh-CN" sz="3200" dirty="0"/>
          </a:p>
          <a:p>
            <a:pPr algn="ctr"/>
            <a:r>
              <a:rPr lang="zh-CN" altLang="en-US" sz="3200" dirty="0"/>
              <a:t>量</a:t>
            </a:r>
            <a:endParaRPr lang="en-US" sz="32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B02B39-E3BA-44A8-B315-75C23ECEB55C}"/>
              </a:ext>
            </a:extLst>
          </p:cNvPr>
          <p:cNvSpPr/>
          <p:nvPr/>
        </p:nvSpPr>
        <p:spPr>
          <a:xfrm>
            <a:off x="38100" y="1726333"/>
            <a:ext cx="937343" cy="1676402"/>
          </a:xfrm>
          <a:prstGeom prst="rect">
            <a:avLst/>
          </a:prstGeom>
          <a:solidFill>
            <a:srgbClr val="042220"/>
          </a:solidFill>
          <a:ln>
            <a:solidFill>
              <a:srgbClr val="092729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设置</a:t>
            </a:r>
            <a:endParaRPr lang="en-US" altLang="zh-CN" sz="40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0FF4DE-3952-431A-86B4-9BAF23E0AAC9}"/>
              </a:ext>
            </a:extLst>
          </p:cNvPr>
          <p:cNvSpPr/>
          <p:nvPr/>
        </p:nvSpPr>
        <p:spPr>
          <a:xfrm>
            <a:off x="38100" y="3467099"/>
            <a:ext cx="937343" cy="1676402"/>
          </a:xfrm>
          <a:prstGeom prst="rect">
            <a:avLst/>
          </a:prstGeom>
          <a:solidFill>
            <a:srgbClr val="073B37"/>
          </a:solidFill>
          <a:ln>
            <a:solidFill>
              <a:srgbClr val="092729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校</a:t>
            </a:r>
            <a:endParaRPr lang="en-US" altLang="zh-CN" sz="3200" dirty="0"/>
          </a:p>
          <a:p>
            <a:pPr algn="ctr"/>
            <a:r>
              <a:rPr lang="zh-CN" altLang="en-US" sz="3200" dirty="0"/>
              <a:t>准</a:t>
            </a:r>
            <a:endParaRPr lang="en-US" sz="32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C20C10-9309-4E15-9C75-F9E7E3FB33E5}"/>
              </a:ext>
            </a:extLst>
          </p:cNvPr>
          <p:cNvSpPr/>
          <p:nvPr/>
        </p:nvSpPr>
        <p:spPr>
          <a:xfrm>
            <a:off x="38100" y="5200648"/>
            <a:ext cx="937343" cy="1676402"/>
          </a:xfrm>
          <a:prstGeom prst="rect">
            <a:avLst/>
          </a:prstGeom>
          <a:solidFill>
            <a:srgbClr val="073B37"/>
          </a:solidFill>
          <a:ln>
            <a:solidFill>
              <a:srgbClr val="092729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信</a:t>
            </a:r>
            <a:endParaRPr lang="en-US" altLang="zh-CN" sz="3200" dirty="0"/>
          </a:p>
          <a:p>
            <a:pPr algn="ctr"/>
            <a:r>
              <a:rPr lang="zh-CN" altLang="en-US" sz="3200" dirty="0"/>
              <a:t>息</a:t>
            </a:r>
            <a:endParaRPr lang="en-US" sz="3200" dirty="0"/>
          </a:p>
        </p:txBody>
      </p:sp>
      <p:sp>
        <p:nvSpPr>
          <p:cNvPr id="20" name="矩形 14">
            <a:extLst>
              <a:ext uri="{FF2B5EF4-FFF2-40B4-BE49-F238E27FC236}">
                <a16:creationId xmlns:a16="http://schemas.microsoft.com/office/drawing/2014/main" id="{5A0AC067-5787-4E35-A3E0-7BCA024208FA}"/>
              </a:ext>
            </a:extLst>
          </p:cNvPr>
          <p:cNvSpPr/>
          <p:nvPr/>
        </p:nvSpPr>
        <p:spPr>
          <a:xfrm>
            <a:off x="4294145" y="287495"/>
            <a:ext cx="4579153" cy="120032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r>
              <a:rPr lang="zh-CN" altLang="en-US" sz="7200" b="1" dirty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模式设置</a:t>
            </a:r>
            <a:endParaRPr lang="en-US" sz="7200" b="1" dirty="0">
              <a:solidFill>
                <a:srgbClr val="FFC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E778EF88-AE8A-46D6-87AE-BD343F4182AF}"/>
              </a:ext>
            </a:extLst>
          </p:cNvPr>
          <p:cNvSpPr/>
          <p:nvPr/>
        </p:nvSpPr>
        <p:spPr>
          <a:xfrm>
            <a:off x="8769542" y="5287252"/>
            <a:ext cx="1862168" cy="813948"/>
          </a:xfrm>
          <a:prstGeom prst="roundRect">
            <a:avLst/>
          </a:prstGeom>
          <a:solidFill>
            <a:srgbClr val="FFC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确 认</a:t>
            </a:r>
            <a:endParaRPr lang="en-US" sz="32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A1937710-D094-4F65-82FD-CB4BA9098413}"/>
              </a:ext>
            </a:extLst>
          </p:cNvPr>
          <p:cNvSpPr/>
          <p:nvPr/>
        </p:nvSpPr>
        <p:spPr>
          <a:xfrm>
            <a:off x="8728189" y="2361701"/>
            <a:ext cx="2135214" cy="1023365"/>
          </a:xfrm>
          <a:prstGeom prst="roundRect">
            <a:avLst/>
          </a:prstGeom>
          <a:solidFill>
            <a:srgbClr val="25FB2A"/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solidFill>
                  <a:schemeClr val="tx1"/>
                </a:solidFill>
              </a:rPr>
              <a:t>ATC</a:t>
            </a:r>
            <a:endParaRPr lang="en-US" sz="4400" b="1" dirty="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D02377A-DA79-4ABC-8F28-D303F204BB1A}"/>
              </a:ext>
            </a:extLst>
          </p:cNvPr>
          <p:cNvSpPr/>
          <p:nvPr/>
        </p:nvSpPr>
        <p:spPr>
          <a:xfrm>
            <a:off x="4272194" y="2361701"/>
            <a:ext cx="3134362" cy="9442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507B6FB-7283-40BF-8EAF-D4A2277B3171}"/>
              </a:ext>
            </a:extLst>
          </p:cNvPr>
          <p:cNvSpPr txBox="1"/>
          <p:nvPr/>
        </p:nvSpPr>
        <p:spPr>
          <a:xfrm>
            <a:off x="2413591" y="2474979"/>
            <a:ext cx="14734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测 量</a:t>
            </a:r>
            <a:endParaRPr lang="en-US" sz="4400" b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EF06A01-BBA6-4783-8E82-01E7E0BC48A5}"/>
              </a:ext>
            </a:extLst>
          </p:cNvPr>
          <p:cNvSpPr/>
          <p:nvPr/>
        </p:nvSpPr>
        <p:spPr>
          <a:xfrm>
            <a:off x="7464144" y="2370767"/>
            <a:ext cx="937343" cy="944274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/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83075D18-3FDD-451C-9B92-2A24D8E35DFB}"/>
              </a:ext>
            </a:extLst>
          </p:cNvPr>
          <p:cNvSpPr/>
          <p:nvPr/>
        </p:nvSpPr>
        <p:spPr>
          <a:xfrm rot="10800000">
            <a:off x="7633353" y="2647950"/>
            <a:ext cx="577196" cy="457199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/>
          </a:p>
        </p:txBody>
      </p:sp>
    </p:spTree>
    <p:extLst>
      <p:ext uri="{BB962C8B-B14F-4D97-AF65-F5344CB8AC3E}">
        <p14:creationId xmlns:p14="http://schemas.microsoft.com/office/powerpoint/2010/main" val="9260761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DFB3549-C002-4788-A7D9-8D457C409DC8}"/>
              </a:ext>
            </a:extLst>
          </p:cNvPr>
          <p:cNvSpPr/>
          <p:nvPr/>
        </p:nvSpPr>
        <p:spPr>
          <a:xfrm>
            <a:off x="0" y="0"/>
            <a:ext cx="12192000" cy="6877050"/>
          </a:xfrm>
          <a:prstGeom prst="rect">
            <a:avLst/>
          </a:prstGeom>
          <a:solidFill>
            <a:srgbClr val="0B615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303FEC-0286-4DDE-89B9-922E1FCF68E5}"/>
              </a:ext>
            </a:extLst>
          </p:cNvPr>
          <p:cNvSpPr/>
          <p:nvPr/>
        </p:nvSpPr>
        <p:spPr>
          <a:xfrm>
            <a:off x="38100" y="1"/>
            <a:ext cx="937343" cy="1676402"/>
          </a:xfrm>
          <a:prstGeom prst="rect">
            <a:avLst/>
          </a:prstGeom>
          <a:solidFill>
            <a:srgbClr val="073B37"/>
          </a:solidFill>
          <a:ln>
            <a:solidFill>
              <a:srgbClr val="092729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测</a:t>
            </a:r>
            <a:endParaRPr lang="en-US" altLang="zh-CN" sz="3200" dirty="0"/>
          </a:p>
          <a:p>
            <a:pPr algn="ctr"/>
            <a:r>
              <a:rPr lang="zh-CN" altLang="en-US" sz="3200" dirty="0"/>
              <a:t>量</a:t>
            </a:r>
            <a:endParaRPr lang="en-US" sz="32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B02B39-E3BA-44A8-B315-75C23ECEB55C}"/>
              </a:ext>
            </a:extLst>
          </p:cNvPr>
          <p:cNvSpPr/>
          <p:nvPr/>
        </p:nvSpPr>
        <p:spPr>
          <a:xfrm>
            <a:off x="38100" y="1726333"/>
            <a:ext cx="937343" cy="1676402"/>
          </a:xfrm>
          <a:prstGeom prst="rect">
            <a:avLst/>
          </a:prstGeom>
          <a:solidFill>
            <a:srgbClr val="073B37"/>
          </a:solidFill>
          <a:ln>
            <a:solidFill>
              <a:srgbClr val="092729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设置</a:t>
            </a:r>
            <a:endParaRPr lang="en-US" altLang="zh-CN" sz="32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0FF4DE-3952-431A-86B4-9BAF23E0AAC9}"/>
              </a:ext>
            </a:extLst>
          </p:cNvPr>
          <p:cNvSpPr/>
          <p:nvPr/>
        </p:nvSpPr>
        <p:spPr>
          <a:xfrm>
            <a:off x="38100" y="3467099"/>
            <a:ext cx="937343" cy="1676402"/>
          </a:xfrm>
          <a:prstGeom prst="rect">
            <a:avLst/>
          </a:prstGeom>
          <a:solidFill>
            <a:srgbClr val="042220"/>
          </a:solidFill>
          <a:ln>
            <a:solidFill>
              <a:srgbClr val="092729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校</a:t>
            </a:r>
            <a:endParaRPr lang="en-US" altLang="zh-CN" sz="40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  <a:p>
            <a:pPr algn="ctr"/>
            <a:r>
              <a:rPr lang="zh-CN" altLang="en-US" sz="4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准</a:t>
            </a:r>
            <a:endParaRPr lang="en-US" sz="40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C20C10-9309-4E15-9C75-F9E7E3FB33E5}"/>
              </a:ext>
            </a:extLst>
          </p:cNvPr>
          <p:cNvSpPr/>
          <p:nvPr/>
        </p:nvSpPr>
        <p:spPr>
          <a:xfrm>
            <a:off x="38100" y="5200648"/>
            <a:ext cx="937343" cy="1676402"/>
          </a:xfrm>
          <a:prstGeom prst="rect">
            <a:avLst/>
          </a:prstGeom>
          <a:solidFill>
            <a:srgbClr val="073B37"/>
          </a:solidFill>
          <a:ln>
            <a:solidFill>
              <a:srgbClr val="092729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信</a:t>
            </a:r>
            <a:endParaRPr lang="en-US" altLang="zh-CN" sz="3200" dirty="0"/>
          </a:p>
          <a:p>
            <a:pPr algn="ctr"/>
            <a:r>
              <a:rPr lang="zh-CN" altLang="en-US" sz="3200" dirty="0"/>
              <a:t>息</a:t>
            </a:r>
            <a:endParaRPr lang="en-US" sz="3200" dirty="0"/>
          </a:p>
        </p:txBody>
      </p:sp>
      <p:sp>
        <p:nvSpPr>
          <p:cNvPr id="7" name="矩形 14">
            <a:extLst>
              <a:ext uri="{FF2B5EF4-FFF2-40B4-BE49-F238E27FC236}">
                <a16:creationId xmlns:a16="http://schemas.microsoft.com/office/drawing/2014/main" id="{69B3595E-EC88-43B2-A495-7C106E736F66}"/>
              </a:ext>
            </a:extLst>
          </p:cNvPr>
          <p:cNvSpPr/>
          <p:nvPr/>
        </p:nvSpPr>
        <p:spPr>
          <a:xfrm>
            <a:off x="3711062" y="287495"/>
            <a:ext cx="5581651" cy="120032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7200" b="1" dirty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ORP</a:t>
            </a:r>
            <a:r>
              <a:rPr lang="zh-CN" altLang="en-US" sz="7200" b="1" dirty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样品校准</a:t>
            </a:r>
            <a:endParaRPr lang="en-US" sz="7200" b="1" dirty="0">
              <a:solidFill>
                <a:srgbClr val="FFC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529015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DFB3549-C002-4788-A7D9-8D457C409DC8}"/>
              </a:ext>
            </a:extLst>
          </p:cNvPr>
          <p:cNvSpPr/>
          <p:nvPr/>
        </p:nvSpPr>
        <p:spPr>
          <a:xfrm>
            <a:off x="0" y="0"/>
            <a:ext cx="12192000" cy="6877050"/>
          </a:xfrm>
          <a:prstGeom prst="rect">
            <a:avLst/>
          </a:prstGeom>
          <a:solidFill>
            <a:srgbClr val="0B615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303FEC-0286-4DDE-89B9-922E1FCF68E5}"/>
              </a:ext>
            </a:extLst>
          </p:cNvPr>
          <p:cNvSpPr/>
          <p:nvPr/>
        </p:nvSpPr>
        <p:spPr>
          <a:xfrm>
            <a:off x="38100" y="1"/>
            <a:ext cx="937343" cy="1676402"/>
          </a:xfrm>
          <a:prstGeom prst="rect">
            <a:avLst/>
          </a:prstGeom>
          <a:solidFill>
            <a:srgbClr val="073B37"/>
          </a:solidFill>
          <a:ln>
            <a:solidFill>
              <a:srgbClr val="092729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测</a:t>
            </a:r>
            <a:endParaRPr lang="en-US" altLang="zh-CN" sz="3200" dirty="0"/>
          </a:p>
          <a:p>
            <a:pPr algn="ctr"/>
            <a:r>
              <a:rPr lang="zh-CN" altLang="en-US" sz="3200" dirty="0"/>
              <a:t>量</a:t>
            </a:r>
            <a:endParaRPr lang="en-US" sz="32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B02B39-E3BA-44A8-B315-75C23ECEB55C}"/>
              </a:ext>
            </a:extLst>
          </p:cNvPr>
          <p:cNvSpPr/>
          <p:nvPr/>
        </p:nvSpPr>
        <p:spPr>
          <a:xfrm>
            <a:off x="38100" y="1726333"/>
            <a:ext cx="937343" cy="1676402"/>
          </a:xfrm>
          <a:prstGeom prst="rect">
            <a:avLst/>
          </a:prstGeom>
          <a:solidFill>
            <a:srgbClr val="073B37"/>
          </a:solidFill>
          <a:ln>
            <a:solidFill>
              <a:srgbClr val="092729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设置</a:t>
            </a:r>
            <a:endParaRPr lang="en-US" altLang="zh-CN" sz="32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0FF4DE-3952-431A-86B4-9BAF23E0AAC9}"/>
              </a:ext>
            </a:extLst>
          </p:cNvPr>
          <p:cNvSpPr/>
          <p:nvPr/>
        </p:nvSpPr>
        <p:spPr>
          <a:xfrm>
            <a:off x="38100" y="3467099"/>
            <a:ext cx="937343" cy="1676402"/>
          </a:xfrm>
          <a:prstGeom prst="rect">
            <a:avLst/>
          </a:prstGeom>
          <a:solidFill>
            <a:srgbClr val="042220"/>
          </a:solidFill>
          <a:ln>
            <a:solidFill>
              <a:srgbClr val="092729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校</a:t>
            </a:r>
            <a:endParaRPr lang="en-US" altLang="zh-CN" sz="40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  <a:p>
            <a:pPr algn="ctr"/>
            <a:r>
              <a:rPr lang="zh-CN" altLang="en-US" sz="4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准</a:t>
            </a:r>
            <a:endParaRPr lang="en-US" sz="40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C20C10-9309-4E15-9C75-F9E7E3FB33E5}"/>
              </a:ext>
            </a:extLst>
          </p:cNvPr>
          <p:cNvSpPr/>
          <p:nvPr/>
        </p:nvSpPr>
        <p:spPr>
          <a:xfrm>
            <a:off x="38100" y="5200648"/>
            <a:ext cx="937343" cy="1676402"/>
          </a:xfrm>
          <a:prstGeom prst="rect">
            <a:avLst/>
          </a:prstGeom>
          <a:solidFill>
            <a:srgbClr val="073B37"/>
          </a:solidFill>
          <a:ln>
            <a:solidFill>
              <a:srgbClr val="092729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信</a:t>
            </a:r>
            <a:endParaRPr lang="en-US" altLang="zh-CN" sz="3200" dirty="0"/>
          </a:p>
          <a:p>
            <a:pPr algn="ctr"/>
            <a:r>
              <a:rPr lang="zh-CN" altLang="en-US" sz="3200" dirty="0"/>
              <a:t>息</a:t>
            </a:r>
            <a:endParaRPr lang="en-US" sz="3200" dirty="0"/>
          </a:p>
        </p:txBody>
      </p:sp>
      <p:sp>
        <p:nvSpPr>
          <p:cNvPr id="7" name="矩形 14">
            <a:extLst>
              <a:ext uri="{FF2B5EF4-FFF2-40B4-BE49-F238E27FC236}">
                <a16:creationId xmlns:a16="http://schemas.microsoft.com/office/drawing/2014/main" id="{69B3595E-EC88-43B2-A495-7C106E736F66}"/>
              </a:ext>
            </a:extLst>
          </p:cNvPr>
          <p:cNvSpPr/>
          <p:nvPr/>
        </p:nvSpPr>
        <p:spPr>
          <a:xfrm>
            <a:off x="3711062" y="287495"/>
            <a:ext cx="5581651" cy="120032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7200" b="1" dirty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ORP</a:t>
            </a:r>
            <a:r>
              <a:rPr lang="zh-CN" altLang="en-US" sz="7200" b="1" dirty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校准结果</a:t>
            </a:r>
            <a:endParaRPr lang="en-US" sz="7200" b="1" dirty="0">
              <a:solidFill>
                <a:srgbClr val="FFC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E3AC18-5B0A-4F4F-AA75-4493B26AFB71}"/>
              </a:ext>
            </a:extLst>
          </p:cNvPr>
          <p:cNvSpPr txBox="1"/>
          <p:nvPr/>
        </p:nvSpPr>
        <p:spPr>
          <a:xfrm>
            <a:off x="3344003" y="3588711"/>
            <a:ext cx="21983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最后校准</a:t>
            </a:r>
            <a:r>
              <a:rPr lang="en-US" altLang="zh-CN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endParaRPr lang="zh-CN" altLang="en-US" sz="3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08F210-59B0-4BC4-992C-4D00B4234FCE}"/>
              </a:ext>
            </a:extLst>
          </p:cNvPr>
          <p:cNvSpPr txBox="1"/>
          <p:nvPr/>
        </p:nvSpPr>
        <p:spPr>
          <a:xfrm>
            <a:off x="2671596" y="2538268"/>
            <a:ext cx="2870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ORP</a:t>
            </a:r>
            <a:r>
              <a:rPr lang="zh-CN" altLang="en-US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抵消</a:t>
            </a:r>
            <a:r>
              <a:rPr lang="en-US" altLang="zh-CN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(mV):</a:t>
            </a:r>
            <a:endParaRPr lang="zh-CN" altLang="en-US" sz="3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DCAA711-2477-40B8-8DC2-520F6436DA69}"/>
              </a:ext>
            </a:extLst>
          </p:cNvPr>
          <p:cNvSpPr/>
          <p:nvPr/>
        </p:nvSpPr>
        <p:spPr>
          <a:xfrm>
            <a:off x="8769542" y="5287252"/>
            <a:ext cx="1862168" cy="813948"/>
          </a:xfrm>
          <a:prstGeom prst="roundRect">
            <a:avLst/>
          </a:prstGeom>
          <a:solidFill>
            <a:srgbClr val="FFC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确 认</a:t>
            </a:r>
            <a:endParaRPr lang="en-US" sz="36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188710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DFB3549-C002-4788-A7D9-8D457C409DC8}"/>
              </a:ext>
            </a:extLst>
          </p:cNvPr>
          <p:cNvSpPr/>
          <p:nvPr/>
        </p:nvSpPr>
        <p:spPr>
          <a:xfrm>
            <a:off x="0" y="0"/>
            <a:ext cx="12192000" cy="6877050"/>
          </a:xfrm>
          <a:prstGeom prst="rect">
            <a:avLst/>
          </a:prstGeom>
          <a:solidFill>
            <a:srgbClr val="0B615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303FEC-0286-4DDE-89B9-922E1FCF68E5}"/>
              </a:ext>
            </a:extLst>
          </p:cNvPr>
          <p:cNvSpPr/>
          <p:nvPr/>
        </p:nvSpPr>
        <p:spPr>
          <a:xfrm>
            <a:off x="38100" y="1"/>
            <a:ext cx="937343" cy="1676402"/>
          </a:xfrm>
          <a:prstGeom prst="rect">
            <a:avLst/>
          </a:prstGeom>
          <a:solidFill>
            <a:srgbClr val="073B37"/>
          </a:solidFill>
          <a:ln>
            <a:solidFill>
              <a:srgbClr val="092729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测</a:t>
            </a:r>
            <a:endParaRPr lang="en-US" altLang="zh-CN" sz="3200" dirty="0"/>
          </a:p>
          <a:p>
            <a:pPr algn="ctr"/>
            <a:r>
              <a:rPr lang="zh-CN" altLang="en-US" sz="3200" dirty="0"/>
              <a:t>量</a:t>
            </a:r>
            <a:endParaRPr lang="en-US" sz="32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B02B39-E3BA-44A8-B315-75C23ECEB55C}"/>
              </a:ext>
            </a:extLst>
          </p:cNvPr>
          <p:cNvSpPr/>
          <p:nvPr/>
        </p:nvSpPr>
        <p:spPr>
          <a:xfrm>
            <a:off x="38100" y="1726333"/>
            <a:ext cx="937343" cy="1676402"/>
          </a:xfrm>
          <a:prstGeom prst="rect">
            <a:avLst/>
          </a:prstGeom>
          <a:solidFill>
            <a:srgbClr val="073B37"/>
          </a:solidFill>
          <a:ln>
            <a:solidFill>
              <a:srgbClr val="092729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设置</a:t>
            </a:r>
            <a:endParaRPr lang="en-US" altLang="zh-CN" sz="32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0FF4DE-3952-431A-86B4-9BAF23E0AAC9}"/>
              </a:ext>
            </a:extLst>
          </p:cNvPr>
          <p:cNvSpPr/>
          <p:nvPr/>
        </p:nvSpPr>
        <p:spPr>
          <a:xfrm>
            <a:off x="38100" y="3467099"/>
            <a:ext cx="937343" cy="1676402"/>
          </a:xfrm>
          <a:prstGeom prst="rect">
            <a:avLst/>
          </a:prstGeom>
          <a:solidFill>
            <a:srgbClr val="042220"/>
          </a:solidFill>
          <a:ln>
            <a:solidFill>
              <a:srgbClr val="092729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校</a:t>
            </a:r>
            <a:endParaRPr lang="en-US" altLang="zh-CN" sz="40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  <a:p>
            <a:pPr algn="ctr"/>
            <a:r>
              <a:rPr lang="zh-CN" altLang="en-US" sz="4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准</a:t>
            </a:r>
            <a:endParaRPr lang="en-US" sz="40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C20C10-9309-4E15-9C75-F9E7E3FB33E5}"/>
              </a:ext>
            </a:extLst>
          </p:cNvPr>
          <p:cNvSpPr/>
          <p:nvPr/>
        </p:nvSpPr>
        <p:spPr>
          <a:xfrm>
            <a:off x="38100" y="5200648"/>
            <a:ext cx="937343" cy="1676402"/>
          </a:xfrm>
          <a:prstGeom prst="rect">
            <a:avLst/>
          </a:prstGeom>
          <a:solidFill>
            <a:srgbClr val="073B37"/>
          </a:solidFill>
          <a:ln>
            <a:solidFill>
              <a:srgbClr val="092729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信</a:t>
            </a:r>
            <a:endParaRPr lang="en-US" altLang="zh-CN" sz="3200" dirty="0"/>
          </a:p>
          <a:p>
            <a:pPr algn="ctr"/>
            <a:r>
              <a:rPr lang="zh-CN" altLang="en-US" sz="3200" dirty="0"/>
              <a:t>息</a:t>
            </a:r>
            <a:endParaRPr lang="en-US" sz="3200" dirty="0"/>
          </a:p>
        </p:txBody>
      </p:sp>
      <p:sp>
        <p:nvSpPr>
          <p:cNvPr id="7" name="矩形 14">
            <a:extLst>
              <a:ext uri="{FF2B5EF4-FFF2-40B4-BE49-F238E27FC236}">
                <a16:creationId xmlns:a16="http://schemas.microsoft.com/office/drawing/2014/main" id="{69B3595E-EC88-43B2-A495-7C106E736F66}"/>
              </a:ext>
            </a:extLst>
          </p:cNvPr>
          <p:cNvSpPr/>
          <p:nvPr/>
        </p:nvSpPr>
        <p:spPr>
          <a:xfrm>
            <a:off x="3711062" y="287495"/>
            <a:ext cx="5581651" cy="120032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7200" b="1" dirty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温度校准</a:t>
            </a:r>
            <a:endParaRPr lang="en-US" sz="7200" b="1" dirty="0">
              <a:solidFill>
                <a:srgbClr val="FFC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362DD27-5204-467C-B49D-5DDBB681A92F}"/>
              </a:ext>
            </a:extLst>
          </p:cNvPr>
          <p:cNvSpPr/>
          <p:nvPr/>
        </p:nvSpPr>
        <p:spPr>
          <a:xfrm>
            <a:off x="8769542" y="5287252"/>
            <a:ext cx="1862168" cy="813948"/>
          </a:xfrm>
          <a:prstGeom prst="roundRect">
            <a:avLst/>
          </a:prstGeom>
          <a:solidFill>
            <a:srgbClr val="FFC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确 认</a:t>
            </a:r>
            <a:endParaRPr lang="en-US" sz="36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9" name="Rectangle: Rounded Corners 19">
            <a:extLst>
              <a:ext uri="{FF2B5EF4-FFF2-40B4-BE49-F238E27FC236}">
                <a16:creationId xmlns:a16="http://schemas.microsoft.com/office/drawing/2014/main" id="{657BE276-8F54-402F-85C5-F9512F57C7F5}"/>
              </a:ext>
            </a:extLst>
          </p:cNvPr>
          <p:cNvSpPr/>
          <p:nvPr/>
        </p:nvSpPr>
        <p:spPr>
          <a:xfrm>
            <a:off x="2689997" y="5287252"/>
            <a:ext cx="1862168" cy="813948"/>
          </a:xfrm>
          <a:prstGeom prst="round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返 回</a:t>
            </a:r>
            <a:endParaRPr lang="en-US" sz="36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1" name="Rectangle 23">
            <a:extLst>
              <a:ext uri="{FF2B5EF4-FFF2-40B4-BE49-F238E27FC236}">
                <a16:creationId xmlns:a16="http://schemas.microsoft.com/office/drawing/2014/main" id="{DCE85070-E5CB-4701-A1A9-D43360ED1FCC}"/>
              </a:ext>
            </a:extLst>
          </p:cNvPr>
          <p:cNvSpPr/>
          <p:nvPr/>
        </p:nvSpPr>
        <p:spPr>
          <a:xfrm>
            <a:off x="5274368" y="3238501"/>
            <a:ext cx="2646878" cy="9622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D6B0313-AE95-40A9-86E8-10E4834B22BB}"/>
              </a:ext>
            </a:extLst>
          </p:cNvPr>
          <p:cNvSpPr txBox="1"/>
          <p:nvPr/>
        </p:nvSpPr>
        <p:spPr>
          <a:xfrm>
            <a:off x="3730782" y="4305300"/>
            <a:ext cx="5734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请输入偏差阀值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26E55B5-8CE3-4632-809A-9D642F697F0A}"/>
              </a:ext>
            </a:extLst>
          </p:cNvPr>
          <p:cNvSpPr txBox="1"/>
          <p:nvPr/>
        </p:nvSpPr>
        <p:spPr>
          <a:xfrm>
            <a:off x="7921246" y="2140186"/>
            <a:ext cx="9788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latin typeface="Batang" panose="02030600000101010101" pitchFamily="18" charset="-127"/>
                <a:ea typeface="Batang" panose="02030600000101010101" pitchFamily="18" charset="-127"/>
                <a:cs typeface="Times New Roman" panose="02020603050405020304" pitchFamily="18" charset="0"/>
              </a:rPr>
              <a:t>℃</a:t>
            </a:r>
            <a:endParaRPr lang="zh-CN" altLang="en-US" sz="3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096557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DFB3549-C002-4788-A7D9-8D457C409DC8}"/>
              </a:ext>
            </a:extLst>
          </p:cNvPr>
          <p:cNvSpPr/>
          <p:nvPr/>
        </p:nvSpPr>
        <p:spPr>
          <a:xfrm>
            <a:off x="0" y="0"/>
            <a:ext cx="12192000" cy="6877050"/>
          </a:xfrm>
          <a:prstGeom prst="rect">
            <a:avLst/>
          </a:prstGeom>
          <a:solidFill>
            <a:srgbClr val="0B615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303FEC-0286-4DDE-89B9-922E1FCF68E5}"/>
              </a:ext>
            </a:extLst>
          </p:cNvPr>
          <p:cNvSpPr/>
          <p:nvPr/>
        </p:nvSpPr>
        <p:spPr>
          <a:xfrm>
            <a:off x="38100" y="1"/>
            <a:ext cx="937343" cy="1676402"/>
          </a:xfrm>
          <a:prstGeom prst="rect">
            <a:avLst/>
          </a:prstGeom>
          <a:solidFill>
            <a:srgbClr val="073B37"/>
          </a:solidFill>
          <a:ln>
            <a:solidFill>
              <a:srgbClr val="092729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测</a:t>
            </a:r>
            <a:endParaRPr lang="en-US" altLang="zh-CN" sz="3200" dirty="0"/>
          </a:p>
          <a:p>
            <a:pPr algn="ctr"/>
            <a:r>
              <a:rPr lang="zh-CN" altLang="en-US" sz="3200" dirty="0"/>
              <a:t>量</a:t>
            </a:r>
            <a:endParaRPr lang="en-US" sz="32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B02B39-E3BA-44A8-B315-75C23ECEB55C}"/>
              </a:ext>
            </a:extLst>
          </p:cNvPr>
          <p:cNvSpPr/>
          <p:nvPr/>
        </p:nvSpPr>
        <p:spPr>
          <a:xfrm>
            <a:off x="38100" y="1726333"/>
            <a:ext cx="937343" cy="1676402"/>
          </a:xfrm>
          <a:prstGeom prst="rect">
            <a:avLst/>
          </a:prstGeom>
          <a:solidFill>
            <a:srgbClr val="073B37"/>
          </a:solidFill>
          <a:ln>
            <a:solidFill>
              <a:srgbClr val="092729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设置</a:t>
            </a:r>
            <a:endParaRPr lang="en-US" altLang="zh-CN" sz="32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0FF4DE-3952-431A-86B4-9BAF23E0AAC9}"/>
              </a:ext>
            </a:extLst>
          </p:cNvPr>
          <p:cNvSpPr/>
          <p:nvPr/>
        </p:nvSpPr>
        <p:spPr>
          <a:xfrm>
            <a:off x="38100" y="3467099"/>
            <a:ext cx="937343" cy="1676402"/>
          </a:xfrm>
          <a:prstGeom prst="rect">
            <a:avLst/>
          </a:prstGeom>
          <a:solidFill>
            <a:srgbClr val="042220"/>
          </a:solidFill>
          <a:ln>
            <a:solidFill>
              <a:srgbClr val="092729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校</a:t>
            </a:r>
            <a:endParaRPr lang="en-US" altLang="zh-CN" sz="40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  <a:p>
            <a:pPr algn="ctr"/>
            <a:r>
              <a:rPr lang="zh-CN" altLang="en-US" sz="4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准</a:t>
            </a:r>
            <a:endParaRPr lang="en-US" sz="40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C20C10-9309-4E15-9C75-F9E7E3FB33E5}"/>
              </a:ext>
            </a:extLst>
          </p:cNvPr>
          <p:cNvSpPr/>
          <p:nvPr/>
        </p:nvSpPr>
        <p:spPr>
          <a:xfrm>
            <a:off x="38100" y="5200648"/>
            <a:ext cx="937343" cy="1676402"/>
          </a:xfrm>
          <a:prstGeom prst="rect">
            <a:avLst/>
          </a:prstGeom>
          <a:solidFill>
            <a:srgbClr val="073B37"/>
          </a:solidFill>
          <a:ln>
            <a:solidFill>
              <a:srgbClr val="092729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信</a:t>
            </a:r>
            <a:endParaRPr lang="en-US" altLang="zh-CN" sz="3200" dirty="0"/>
          </a:p>
          <a:p>
            <a:pPr algn="ctr"/>
            <a:r>
              <a:rPr lang="zh-CN" altLang="en-US" sz="3200" dirty="0"/>
              <a:t>息</a:t>
            </a:r>
            <a:endParaRPr lang="en-US" sz="3200" dirty="0"/>
          </a:p>
        </p:txBody>
      </p:sp>
      <p:sp>
        <p:nvSpPr>
          <p:cNvPr id="7" name="矩形 14">
            <a:extLst>
              <a:ext uri="{FF2B5EF4-FFF2-40B4-BE49-F238E27FC236}">
                <a16:creationId xmlns:a16="http://schemas.microsoft.com/office/drawing/2014/main" id="{69B3595E-EC88-43B2-A495-7C106E736F66}"/>
              </a:ext>
            </a:extLst>
          </p:cNvPr>
          <p:cNvSpPr/>
          <p:nvPr/>
        </p:nvSpPr>
        <p:spPr>
          <a:xfrm>
            <a:off x="3711062" y="287495"/>
            <a:ext cx="5581651" cy="120032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7200" b="1" dirty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第一点校准</a:t>
            </a:r>
            <a:endParaRPr lang="en-US" sz="7200" b="1" dirty="0">
              <a:solidFill>
                <a:srgbClr val="FFC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9" name="Rectangle: Rounded Corners 19">
            <a:extLst>
              <a:ext uri="{FF2B5EF4-FFF2-40B4-BE49-F238E27FC236}">
                <a16:creationId xmlns:a16="http://schemas.microsoft.com/office/drawing/2014/main" id="{657BE276-8F54-402F-85C5-F9512F57C7F5}"/>
              </a:ext>
            </a:extLst>
          </p:cNvPr>
          <p:cNvSpPr/>
          <p:nvPr/>
        </p:nvSpPr>
        <p:spPr>
          <a:xfrm>
            <a:off x="2689997" y="5287252"/>
            <a:ext cx="1862168" cy="813948"/>
          </a:xfrm>
          <a:prstGeom prst="round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返 回</a:t>
            </a:r>
            <a:endParaRPr lang="en-US" sz="36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26E55B5-8CE3-4632-809A-9D642F697F0A}"/>
              </a:ext>
            </a:extLst>
          </p:cNvPr>
          <p:cNvSpPr txBox="1"/>
          <p:nvPr/>
        </p:nvSpPr>
        <p:spPr>
          <a:xfrm>
            <a:off x="7790701" y="2925873"/>
            <a:ext cx="9788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>
                <a:latin typeface="Batang" panose="02030600000101010101" pitchFamily="18" charset="-127"/>
                <a:ea typeface="Batang" panose="02030600000101010101" pitchFamily="18" charset="-127"/>
                <a:cs typeface="Times New Roman" panose="02020603050405020304" pitchFamily="18" charset="0"/>
              </a:rPr>
              <a:t>℃</a:t>
            </a:r>
            <a:endParaRPr lang="zh-CN" altLang="en-US" sz="5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420135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DFB3549-C002-4788-A7D9-8D457C409DC8}"/>
              </a:ext>
            </a:extLst>
          </p:cNvPr>
          <p:cNvSpPr/>
          <p:nvPr/>
        </p:nvSpPr>
        <p:spPr>
          <a:xfrm>
            <a:off x="0" y="0"/>
            <a:ext cx="12192000" cy="6877050"/>
          </a:xfrm>
          <a:prstGeom prst="rect">
            <a:avLst/>
          </a:prstGeom>
          <a:solidFill>
            <a:srgbClr val="0B615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303FEC-0286-4DDE-89B9-922E1FCF68E5}"/>
              </a:ext>
            </a:extLst>
          </p:cNvPr>
          <p:cNvSpPr/>
          <p:nvPr/>
        </p:nvSpPr>
        <p:spPr>
          <a:xfrm>
            <a:off x="38100" y="1"/>
            <a:ext cx="937343" cy="1676402"/>
          </a:xfrm>
          <a:prstGeom prst="rect">
            <a:avLst/>
          </a:prstGeom>
          <a:solidFill>
            <a:srgbClr val="073B37"/>
          </a:solidFill>
          <a:ln>
            <a:solidFill>
              <a:srgbClr val="092729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测</a:t>
            </a:r>
            <a:endParaRPr lang="en-US" altLang="zh-CN" sz="3200" dirty="0"/>
          </a:p>
          <a:p>
            <a:pPr algn="ctr"/>
            <a:r>
              <a:rPr lang="zh-CN" altLang="en-US" sz="3200" dirty="0"/>
              <a:t>量</a:t>
            </a:r>
            <a:endParaRPr lang="en-US" sz="32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B02B39-E3BA-44A8-B315-75C23ECEB55C}"/>
              </a:ext>
            </a:extLst>
          </p:cNvPr>
          <p:cNvSpPr/>
          <p:nvPr/>
        </p:nvSpPr>
        <p:spPr>
          <a:xfrm>
            <a:off x="38100" y="1726333"/>
            <a:ext cx="937343" cy="1676402"/>
          </a:xfrm>
          <a:prstGeom prst="rect">
            <a:avLst/>
          </a:prstGeom>
          <a:solidFill>
            <a:srgbClr val="073B37"/>
          </a:solidFill>
          <a:ln>
            <a:solidFill>
              <a:srgbClr val="092729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设置</a:t>
            </a:r>
            <a:endParaRPr lang="en-US" altLang="zh-CN" sz="32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0FF4DE-3952-431A-86B4-9BAF23E0AAC9}"/>
              </a:ext>
            </a:extLst>
          </p:cNvPr>
          <p:cNvSpPr/>
          <p:nvPr/>
        </p:nvSpPr>
        <p:spPr>
          <a:xfrm>
            <a:off x="38100" y="3467099"/>
            <a:ext cx="937343" cy="1676402"/>
          </a:xfrm>
          <a:prstGeom prst="rect">
            <a:avLst/>
          </a:prstGeom>
          <a:solidFill>
            <a:srgbClr val="042220"/>
          </a:solidFill>
          <a:ln>
            <a:solidFill>
              <a:srgbClr val="092729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校</a:t>
            </a:r>
            <a:endParaRPr lang="en-US" altLang="zh-CN" sz="40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  <a:p>
            <a:pPr algn="ctr"/>
            <a:r>
              <a:rPr lang="zh-CN" altLang="en-US" sz="4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准</a:t>
            </a:r>
            <a:endParaRPr lang="en-US" sz="40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C20C10-9309-4E15-9C75-F9E7E3FB33E5}"/>
              </a:ext>
            </a:extLst>
          </p:cNvPr>
          <p:cNvSpPr/>
          <p:nvPr/>
        </p:nvSpPr>
        <p:spPr>
          <a:xfrm>
            <a:off x="38100" y="5200648"/>
            <a:ext cx="937343" cy="1676402"/>
          </a:xfrm>
          <a:prstGeom prst="rect">
            <a:avLst/>
          </a:prstGeom>
          <a:solidFill>
            <a:srgbClr val="073B37"/>
          </a:solidFill>
          <a:ln>
            <a:solidFill>
              <a:srgbClr val="092729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信</a:t>
            </a:r>
            <a:endParaRPr lang="en-US" altLang="zh-CN" sz="3200" dirty="0"/>
          </a:p>
          <a:p>
            <a:pPr algn="ctr"/>
            <a:r>
              <a:rPr lang="zh-CN" altLang="en-US" sz="3200" dirty="0"/>
              <a:t>息</a:t>
            </a:r>
            <a:endParaRPr lang="en-US" sz="3200" dirty="0"/>
          </a:p>
        </p:txBody>
      </p:sp>
      <p:sp>
        <p:nvSpPr>
          <p:cNvPr id="7" name="矩形 14">
            <a:extLst>
              <a:ext uri="{FF2B5EF4-FFF2-40B4-BE49-F238E27FC236}">
                <a16:creationId xmlns:a16="http://schemas.microsoft.com/office/drawing/2014/main" id="{69B3595E-EC88-43B2-A495-7C106E736F66}"/>
              </a:ext>
            </a:extLst>
          </p:cNvPr>
          <p:cNvSpPr/>
          <p:nvPr/>
        </p:nvSpPr>
        <p:spPr>
          <a:xfrm>
            <a:off x="3711062" y="287495"/>
            <a:ext cx="5581651" cy="120032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7200" b="1" dirty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第一点校准</a:t>
            </a:r>
            <a:endParaRPr lang="en-US" sz="7200" b="1" dirty="0">
              <a:solidFill>
                <a:srgbClr val="FFC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362DD27-5204-467C-B49D-5DDBB681A92F}"/>
              </a:ext>
            </a:extLst>
          </p:cNvPr>
          <p:cNvSpPr/>
          <p:nvPr/>
        </p:nvSpPr>
        <p:spPr>
          <a:xfrm>
            <a:off x="8769542" y="5287252"/>
            <a:ext cx="1862168" cy="813948"/>
          </a:xfrm>
          <a:prstGeom prst="roundRect">
            <a:avLst/>
          </a:prstGeom>
          <a:solidFill>
            <a:srgbClr val="FFC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继 续</a:t>
            </a:r>
            <a:endParaRPr lang="en-US" sz="36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9" name="Rectangle: Rounded Corners 19">
            <a:extLst>
              <a:ext uri="{FF2B5EF4-FFF2-40B4-BE49-F238E27FC236}">
                <a16:creationId xmlns:a16="http://schemas.microsoft.com/office/drawing/2014/main" id="{657BE276-8F54-402F-85C5-F9512F57C7F5}"/>
              </a:ext>
            </a:extLst>
          </p:cNvPr>
          <p:cNvSpPr/>
          <p:nvPr/>
        </p:nvSpPr>
        <p:spPr>
          <a:xfrm>
            <a:off x="2689997" y="5287252"/>
            <a:ext cx="1862168" cy="813948"/>
          </a:xfrm>
          <a:prstGeom prst="round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返 回</a:t>
            </a:r>
            <a:endParaRPr lang="en-US" sz="36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26E55B5-8CE3-4632-809A-9D642F697F0A}"/>
              </a:ext>
            </a:extLst>
          </p:cNvPr>
          <p:cNvSpPr txBox="1"/>
          <p:nvPr/>
        </p:nvSpPr>
        <p:spPr>
          <a:xfrm>
            <a:off x="7790701" y="2925873"/>
            <a:ext cx="9788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>
                <a:latin typeface="Batang" panose="02030600000101010101" pitchFamily="18" charset="-127"/>
                <a:ea typeface="Batang" panose="02030600000101010101" pitchFamily="18" charset="-127"/>
                <a:cs typeface="Times New Roman" panose="02020603050405020304" pitchFamily="18" charset="0"/>
              </a:rPr>
              <a:t>℃</a:t>
            </a:r>
            <a:endParaRPr lang="zh-CN" altLang="en-US" sz="5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4" name="Rectangle 23">
            <a:extLst>
              <a:ext uri="{FF2B5EF4-FFF2-40B4-BE49-F238E27FC236}">
                <a16:creationId xmlns:a16="http://schemas.microsoft.com/office/drawing/2014/main" id="{6F6180D0-DF7A-430F-B0E1-6A59CF4C558C}"/>
              </a:ext>
            </a:extLst>
          </p:cNvPr>
          <p:cNvSpPr/>
          <p:nvPr/>
        </p:nvSpPr>
        <p:spPr>
          <a:xfrm>
            <a:off x="4772561" y="2739095"/>
            <a:ext cx="3018140" cy="11101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BA251E-02C7-48B4-BA70-A88A3D311905}"/>
              </a:ext>
            </a:extLst>
          </p:cNvPr>
          <p:cNvSpPr txBox="1"/>
          <p:nvPr/>
        </p:nvSpPr>
        <p:spPr>
          <a:xfrm>
            <a:off x="3414606" y="4035981"/>
            <a:ext cx="5734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请输入温度</a:t>
            </a:r>
          </a:p>
        </p:txBody>
      </p:sp>
    </p:spTree>
    <p:extLst>
      <p:ext uri="{BB962C8B-B14F-4D97-AF65-F5344CB8AC3E}">
        <p14:creationId xmlns:p14="http://schemas.microsoft.com/office/powerpoint/2010/main" val="29386574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DFB3549-C002-4788-A7D9-8D457C409DC8}"/>
              </a:ext>
            </a:extLst>
          </p:cNvPr>
          <p:cNvSpPr/>
          <p:nvPr/>
        </p:nvSpPr>
        <p:spPr>
          <a:xfrm>
            <a:off x="0" y="0"/>
            <a:ext cx="12192000" cy="6877050"/>
          </a:xfrm>
          <a:prstGeom prst="rect">
            <a:avLst/>
          </a:prstGeom>
          <a:solidFill>
            <a:srgbClr val="0B615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303FEC-0286-4DDE-89B9-922E1FCF68E5}"/>
              </a:ext>
            </a:extLst>
          </p:cNvPr>
          <p:cNvSpPr/>
          <p:nvPr/>
        </p:nvSpPr>
        <p:spPr>
          <a:xfrm>
            <a:off x="38100" y="1"/>
            <a:ext cx="937343" cy="1676402"/>
          </a:xfrm>
          <a:prstGeom prst="rect">
            <a:avLst/>
          </a:prstGeom>
          <a:solidFill>
            <a:srgbClr val="073B37"/>
          </a:solidFill>
          <a:ln>
            <a:solidFill>
              <a:srgbClr val="092729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测</a:t>
            </a:r>
            <a:endParaRPr lang="en-US" altLang="zh-CN" sz="3200" dirty="0"/>
          </a:p>
          <a:p>
            <a:pPr algn="ctr"/>
            <a:r>
              <a:rPr lang="zh-CN" altLang="en-US" sz="3200" dirty="0"/>
              <a:t>量</a:t>
            </a:r>
            <a:endParaRPr lang="en-US" sz="32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B02B39-E3BA-44A8-B315-75C23ECEB55C}"/>
              </a:ext>
            </a:extLst>
          </p:cNvPr>
          <p:cNvSpPr/>
          <p:nvPr/>
        </p:nvSpPr>
        <p:spPr>
          <a:xfrm>
            <a:off x="38100" y="1726333"/>
            <a:ext cx="937343" cy="1676402"/>
          </a:xfrm>
          <a:prstGeom prst="rect">
            <a:avLst/>
          </a:prstGeom>
          <a:solidFill>
            <a:srgbClr val="073B37"/>
          </a:solidFill>
          <a:ln>
            <a:solidFill>
              <a:srgbClr val="092729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设置</a:t>
            </a:r>
            <a:endParaRPr lang="en-US" altLang="zh-CN" sz="32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0FF4DE-3952-431A-86B4-9BAF23E0AAC9}"/>
              </a:ext>
            </a:extLst>
          </p:cNvPr>
          <p:cNvSpPr/>
          <p:nvPr/>
        </p:nvSpPr>
        <p:spPr>
          <a:xfrm>
            <a:off x="38100" y="3467099"/>
            <a:ext cx="937343" cy="1676402"/>
          </a:xfrm>
          <a:prstGeom prst="rect">
            <a:avLst/>
          </a:prstGeom>
          <a:solidFill>
            <a:srgbClr val="042220"/>
          </a:solidFill>
          <a:ln>
            <a:solidFill>
              <a:srgbClr val="092729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校</a:t>
            </a:r>
            <a:endParaRPr lang="en-US" altLang="zh-CN" sz="40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  <a:p>
            <a:pPr algn="ctr"/>
            <a:r>
              <a:rPr lang="zh-CN" altLang="en-US" sz="4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准</a:t>
            </a:r>
            <a:endParaRPr lang="en-US" sz="40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C20C10-9309-4E15-9C75-F9E7E3FB33E5}"/>
              </a:ext>
            </a:extLst>
          </p:cNvPr>
          <p:cNvSpPr/>
          <p:nvPr/>
        </p:nvSpPr>
        <p:spPr>
          <a:xfrm>
            <a:off x="38100" y="5200648"/>
            <a:ext cx="937343" cy="1676402"/>
          </a:xfrm>
          <a:prstGeom prst="rect">
            <a:avLst/>
          </a:prstGeom>
          <a:solidFill>
            <a:srgbClr val="073B37"/>
          </a:solidFill>
          <a:ln>
            <a:solidFill>
              <a:srgbClr val="092729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信</a:t>
            </a:r>
            <a:endParaRPr lang="en-US" altLang="zh-CN" sz="3200" dirty="0"/>
          </a:p>
          <a:p>
            <a:pPr algn="ctr"/>
            <a:r>
              <a:rPr lang="zh-CN" altLang="en-US" sz="3200" dirty="0"/>
              <a:t>息</a:t>
            </a:r>
            <a:endParaRPr lang="en-US" sz="3200" dirty="0"/>
          </a:p>
        </p:txBody>
      </p:sp>
      <p:sp>
        <p:nvSpPr>
          <p:cNvPr id="7" name="矩形 14">
            <a:extLst>
              <a:ext uri="{FF2B5EF4-FFF2-40B4-BE49-F238E27FC236}">
                <a16:creationId xmlns:a16="http://schemas.microsoft.com/office/drawing/2014/main" id="{69B3595E-EC88-43B2-A495-7C106E736F66}"/>
              </a:ext>
            </a:extLst>
          </p:cNvPr>
          <p:cNvSpPr/>
          <p:nvPr/>
        </p:nvSpPr>
        <p:spPr>
          <a:xfrm>
            <a:off x="3711062" y="287495"/>
            <a:ext cx="5581651" cy="120032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7200" b="1" dirty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第二点校准</a:t>
            </a:r>
            <a:endParaRPr lang="en-US" sz="7200" b="1" dirty="0">
              <a:solidFill>
                <a:srgbClr val="FFC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9" name="Rectangle: Rounded Corners 19">
            <a:extLst>
              <a:ext uri="{FF2B5EF4-FFF2-40B4-BE49-F238E27FC236}">
                <a16:creationId xmlns:a16="http://schemas.microsoft.com/office/drawing/2014/main" id="{657BE276-8F54-402F-85C5-F9512F57C7F5}"/>
              </a:ext>
            </a:extLst>
          </p:cNvPr>
          <p:cNvSpPr/>
          <p:nvPr/>
        </p:nvSpPr>
        <p:spPr>
          <a:xfrm>
            <a:off x="2689997" y="5287252"/>
            <a:ext cx="1862168" cy="813948"/>
          </a:xfrm>
          <a:prstGeom prst="round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返 回</a:t>
            </a:r>
            <a:endParaRPr lang="en-US" sz="36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26E55B5-8CE3-4632-809A-9D642F697F0A}"/>
              </a:ext>
            </a:extLst>
          </p:cNvPr>
          <p:cNvSpPr txBox="1"/>
          <p:nvPr/>
        </p:nvSpPr>
        <p:spPr>
          <a:xfrm>
            <a:off x="7790701" y="2925873"/>
            <a:ext cx="9788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>
                <a:latin typeface="Batang" panose="02030600000101010101" pitchFamily="18" charset="-127"/>
                <a:ea typeface="Batang" panose="02030600000101010101" pitchFamily="18" charset="-127"/>
                <a:cs typeface="Times New Roman" panose="02020603050405020304" pitchFamily="18" charset="0"/>
              </a:rPr>
              <a:t>℃</a:t>
            </a:r>
            <a:endParaRPr lang="zh-CN" altLang="en-US" sz="5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3057644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DFB3549-C002-4788-A7D9-8D457C409DC8}"/>
              </a:ext>
            </a:extLst>
          </p:cNvPr>
          <p:cNvSpPr/>
          <p:nvPr/>
        </p:nvSpPr>
        <p:spPr>
          <a:xfrm>
            <a:off x="0" y="0"/>
            <a:ext cx="12192000" cy="6877050"/>
          </a:xfrm>
          <a:prstGeom prst="rect">
            <a:avLst/>
          </a:prstGeom>
          <a:solidFill>
            <a:srgbClr val="0B615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303FEC-0286-4DDE-89B9-922E1FCF68E5}"/>
              </a:ext>
            </a:extLst>
          </p:cNvPr>
          <p:cNvSpPr/>
          <p:nvPr/>
        </p:nvSpPr>
        <p:spPr>
          <a:xfrm>
            <a:off x="38100" y="1"/>
            <a:ext cx="937343" cy="1676402"/>
          </a:xfrm>
          <a:prstGeom prst="rect">
            <a:avLst/>
          </a:prstGeom>
          <a:solidFill>
            <a:srgbClr val="073B37"/>
          </a:solidFill>
          <a:ln>
            <a:solidFill>
              <a:srgbClr val="092729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测</a:t>
            </a:r>
            <a:endParaRPr lang="en-US" altLang="zh-CN" sz="3200" dirty="0"/>
          </a:p>
          <a:p>
            <a:pPr algn="ctr"/>
            <a:r>
              <a:rPr lang="zh-CN" altLang="en-US" sz="3200" dirty="0"/>
              <a:t>量</a:t>
            </a:r>
            <a:endParaRPr lang="en-US" sz="32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B02B39-E3BA-44A8-B315-75C23ECEB55C}"/>
              </a:ext>
            </a:extLst>
          </p:cNvPr>
          <p:cNvSpPr/>
          <p:nvPr/>
        </p:nvSpPr>
        <p:spPr>
          <a:xfrm>
            <a:off x="38100" y="1726333"/>
            <a:ext cx="937343" cy="1676402"/>
          </a:xfrm>
          <a:prstGeom prst="rect">
            <a:avLst/>
          </a:prstGeom>
          <a:solidFill>
            <a:srgbClr val="073B37"/>
          </a:solidFill>
          <a:ln>
            <a:solidFill>
              <a:srgbClr val="092729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设置</a:t>
            </a:r>
            <a:endParaRPr lang="en-US" altLang="zh-CN" sz="32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0FF4DE-3952-431A-86B4-9BAF23E0AAC9}"/>
              </a:ext>
            </a:extLst>
          </p:cNvPr>
          <p:cNvSpPr/>
          <p:nvPr/>
        </p:nvSpPr>
        <p:spPr>
          <a:xfrm>
            <a:off x="38100" y="3467099"/>
            <a:ext cx="937343" cy="1676402"/>
          </a:xfrm>
          <a:prstGeom prst="rect">
            <a:avLst/>
          </a:prstGeom>
          <a:solidFill>
            <a:srgbClr val="042220"/>
          </a:solidFill>
          <a:ln>
            <a:solidFill>
              <a:srgbClr val="092729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校</a:t>
            </a:r>
            <a:endParaRPr lang="en-US" altLang="zh-CN" sz="40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  <a:p>
            <a:pPr algn="ctr"/>
            <a:r>
              <a:rPr lang="zh-CN" altLang="en-US" sz="4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准</a:t>
            </a:r>
            <a:endParaRPr lang="en-US" sz="40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C20C10-9309-4E15-9C75-F9E7E3FB33E5}"/>
              </a:ext>
            </a:extLst>
          </p:cNvPr>
          <p:cNvSpPr/>
          <p:nvPr/>
        </p:nvSpPr>
        <p:spPr>
          <a:xfrm>
            <a:off x="38100" y="5200648"/>
            <a:ext cx="937343" cy="1676402"/>
          </a:xfrm>
          <a:prstGeom prst="rect">
            <a:avLst/>
          </a:prstGeom>
          <a:solidFill>
            <a:srgbClr val="073B37"/>
          </a:solidFill>
          <a:ln>
            <a:solidFill>
              <a:srgbClr val="092729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信</a:t>
            </a:r>
            <a:endParaRPr lang="en-US" altLang="zh-CN" sz="3200" dirty="0"/>
          </a:p>
          <a:p>
            <a:pPr algn="ctr"/>
            <a:r>
              <a:rPr lang="zh-CN" altLang="en-US" sz="3200" dirty="0"/>
              <a:t>息</a:t>
            </a:r>
            <a:endParaRPr lang="en-US" sz="3200" dirty="0"/>
          </a:p>
        </p:txBody>
      </p:sp>
      <p:sp>
        <p:nvSpPr>
          <p:cNvPr id="7" name="矩形 14">
            <a:extLst>
              <a:ext uri="{FF2B5EF4-FFF2-40B4-BE49-F238E27FC236}">
                <a16:creationId xmlns:a16="http://schemas.microsoft.com/office/drawing/2014/main" id="{69B3595E-EC88-43B2-A495-7C106E736F66}"/>
              </a:ext>
            </a:extLst>
          </p:cNvPr>
          <p:cNvSpPr/>
          <p:nvPr/>
        </p:nvSpPr>
        <p:spPr>
          <a:xfrm>
            <a:off x="3711062" y="287495"/>
            <a:ext cx="5581651" cy="120032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7200" b="1" dirty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第二点校准</a:t>
            </a:r>
            <a:endParaRPr lang="en-US" sz="7200" b="1" dirty="0">
              <a:solidFill>
                <a:srgbClr val="FFC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362DD27-5204-467C-B49D-5DDBB681A92F}"/>
              </a:ext>
            </a:extLst>
          </p:cNvPr>
          <p:cNvSpPr/>
          <p:nvPr/>
        </p:nvSpPr>
        <p:spPr>
          <a:xfrm>
            <a:off x="8769542" y="5287252"/>
            <a:ext cx="1862168" cy="813948"/>
          </a:xfrm>
          <a:prstGeom prst="roundRect">
            <a:avLst/>
          </a:prstGeom>
          <a:solidFill>
            <a:srgbClr val="FFC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继 续</a:t>
            </a:r>
            <a:endParaRPr lang="en-US" sz="36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9" name="Rectangle: Rounded Corners 19">
            <a:extLst>
              <a:ext uri="{FF2B5EF4-FFF2-40B4-BE49-F238E27FC236}">
                <a16:creationId xmlns:a16="http://schemas.microsoft.com/office/drawing/2014/main" id="{657BE276-8F54-402F-85C5-F9512F57C7F5}"/>
              </a:ext>
            </a:extLst>
          </p:cNvPr>
          <p:cNvSpPr/>
          <p:nvPr/>
        </p:nvSpPr>
        <p:spPr>
          <a:xfrm>
            <a:off x="2689997" y="5287252"/>
            <a:ext cx="1862168" cy="813948"/>
          </a:xfrm>
          <a:prstGeom prst="round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返 回</a:t>
            </a:r>
            <a:endParaRPr lang="en-US" sz="36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26E55B5-8CE3-4632-809A-9D642F697F0A}"/>
              </a:ext>
            </a:extLst>
          </p:cNvPr>
          <p:cNvSpPr txBox="1"/>
          <p:nvPr/>
        </p:nvSpPr>
        <p:spPr>
          <a:xfrm>
            <a:off x="7790701" y="2925873"/>
            <a:ext cx="9788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>
                <a:latin typeface="Batang" panose="02030600000101010101" pitchFamily="18" charset="-127"/>
                <a:ea typeface="Batang" panose="02030600000101010101" pitchFamily="18" charset="-127"/>
                <a:cs typeface="Times New Roman" panose="02020603050405020304" pitchFamily="18" charset="0"/>
              </a:rPr>
              <a:t>℃</a:t>
            </a:r>
            <a:endParaRPr lang="zh-CN" altLang="en-US" sz="5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4" name="Rectangle 23">
            <a:extLst>
              <a:ext uri="{FF2B5EF4-FFF2-40B4-BE49-F238E27FC236}">
                <a16:creationId xmlns:a16="http://schemas.microsoft.com/office/drawing/2014/main" id="{6F6180D0-DF7A-430F-B0E1-6A59CF4C558C}"/>
              </a:ext>
            </a:extLst>
          </p:cNvPr>
          <p:cNvSpPr/>
          <p:nvPr/>
        </p:nvSpPr>
        <p:spPr>
          <a:xfrm>
            <a:off x="4772561" y="2739095"/>
            <a:ext cx="3018140" cy="11101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BA251E-02C7-48B4-BA70-A88A3D311905}"/>
              </a:ext>
            </a:extLst>
          </p:cNvPr>
          <p:cNvSpPr txBox="1"/>
          <p:nvPr/>
        </p:nvSpPr>
        <p:spPr>
          <a:xfrm>
            <a:off x="3414606" y="4035981"/>
            <a:ext cx="5734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请输入温度</a:t>
            </a:r>
          </a:p>
        </p:txBody>
      </p:sp>
    </p:spTree>
    <p:extLst>
      <p:ext uri="{BB962C8B-B14F-4D97-AF65-F5344CB8AC3E}">
        <p14:creationId xmlns:p14="http://schemas.microsoft.com/office/powerpoint/2010/main" val="39039432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DFB3549-C002-4788-A7D9-8D457C409DC8}"/>
              </a:ext>
            </a:extLst>
          </p:cNvPr>
          <p:cNvSpPr/>
          <p:nvPr/>
        </p:nvSpPr>
        <p:spPr>
          <a:xfrm>
            <a:off x="0" y="0"/>
            <a:ext cx="12192000" cy="6877050"/>
          </a:xfrm>
          <a:prstGeom prst="rect">
            <a:avLst/>
          </a:prstGeom>
          <a:solidFill>
            <a:srgbClr val="0B615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303FEC-0286-4DDE-89B9-922E1FCF68E5}"/>
              </a:ext>
            </a:extLst>
          </p:cNvPr>
          <p:cNvSpPr/>
          <p:nvPr/>
        </p:nvSpPr>
        <p:spPr>
          <a:xfrm>
            <a:off x="38100" y="1"/>
            <a:ext cx="937343" cy="1676402"/>
          </a:xfrm>
          <a:prstGeom prst="rect">
            <a:avLst/>
          </a:prstGeom>
          <a:solidFill>
            <a:srgbClr val="073B37"/>
          </a:solidFill>
          <a:ln>
            <a:solidFill>
              <a:srgbClr val="092729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测</a:t>
            </a:r>
            <a:endParaRPr lang="en-US" altLang="zh-CN" sz="3200" dirty="0"/>
          </a:p>
          <a:p>
            <a:pPr algn="ctr"/>
            <a:r>
              <a:rPr lang="zh-CN" altLang="en-US" sz="3200" dirty="0"/>
              <a:t>量</a:t>
            </a:r>
            <a:endParaRPr lang="en-US" sz="32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B02B39-E3BA-44A8-B315-75C23ECEB55C}"/>
              </a:ext>
            </a:extLst>
          </p:cNvPr>
          <p:cNvSpPr/>
          <p:nvPr/>
        </p:nvSpPr>
        <p:spPr>
          <a:xfrm>
            <a:off x="38100" y="1726333"/>
            <a:ext cx="937343" cy="1676402"/>
          </a:xfrm>
          <a:prstGeom prst="rect">
            <a:avLst/>
          </a:prstGeom>
          <a:solidFill>
            <a:srgbClr val="073B37"/>
          </a:solidFill>
          <a:ln>
            <a:solidFill>
              <a:srgbClr val="092729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设置</a:t>
            </a:r>
            <a:endParaRPr lang="en-US" altLang="zh-CN" sz="32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0FF4DE-3952-431A-86B4-9BAF23E0AAC9}"/>
              </a:ext>
            </a:extLst>
          </p:cNvPr>
          <p:cNvSpPr/>
          <p:nvPr/>
        </p:nvSpPr>
        <p:spPr>
          <a:xfrm>
            <a:off x="38100" y="3467099"/>
            <a:ext cx="937343" cy="1676402"/>
          </a:xfrm>
          <a:prstGeom prst="rect">
            <a:avLst/>
          </a:prstGeom>
          <a:solidFill>
            <a:srgbClr val="042220"/>
          </a:solidFill>
          <a:ln>
            <a:solidFill>
              <a:srgbClr val="092729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校</a:t>
            </a:r>
            <a:endParaRPr lang="en-US" altLang="zh-CN" sz="40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  <a:p>
            <a:pPr algn="ctr"/>
            <a:r>
              <a:rPr lang="zh-CN" altLang="en-US" sz="4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准</a:t>
            </a:r>
            <a:endParaRPr lang="en-US" sz="40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C20C10-9309-4E15-9C75-F9E7E3FB33E5}"/>
              </a:ext>
            </a:extLst>
          </p:cNvPr>
          <p:cNvSpPr/>
          <p:nvPr/>
        </p:nvSpPr>
        <p:spPr>
          <a:xfrm>
            <a:off x="38100" y="5200648"/>
            <a:ext cx="937343" cy="1676402"/>
          </a:xfrm>
          <a:prstGeom prst="rect">
            <a:avLst/>
          </a:prstGeom>
          <a:solidFill>
            <a:srgbClr val="073B37"/>
          </a:solidFill>
          <a:ln>
            <a:solidFill>
              <a:srgbClr val="092729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信</a:t>
            </a:r>
            <a:endParaRPr lang="en-US" altLang="zh-CN" sz="3200" dirty="0"/>
          </a:p>
          <a:p>
            <a:pPr algn="ctr"/>
            <a:r>
              <a:rPr lang="zh-CN" altLang="en-US" sz="3200" dirty="0"/>
              <a:t>息</a:t>
            </a:r>
            <a:endParaRPr lang="en-US" sz="3200" dirty="0"/>
          </a:p>
        </p:txBody>
      </p:sp>
      <p:sp>
        <p:nvSpPr>
          <p:cNvPr id="7" name="矩形 14">
            <a:extLst>
              <a:ext uri="{FF2B5EF4-FFF2-40B4-BE49-F238E27FC236}">
                <a16:creationId xmlns:a16="http://schemas.microsoft.com/office/drawing/2014/main" id="{69B3595E-EC88-43B2-A495-7C106E736F66}"/>
              </a:ext>
            </a:extLst>
          </p:cNvPr>
          <p:cNvSpPr/>
          <p:nvPr/>
        </p:nvSpPr>
        <p:spPr>
          <a:xfrm>
            <a:off x="3711062" y="287495"/>
            <a:ext cx="5581651" cy="120032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7200" b="1" dirty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第三点校准</a:t>
            </a:r>
            <a:endParaRPr lang="en-US" sz="7200" b="1" dirty="0">
              <a:solidFill>
                <a:srgbClr val="FFC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9" name="Rectangle: Rounded Corners 19">
            <a:extLst>
              <a:ext uri="{FF2B5EF4-FFF2-40B4-BE49-F238E27FC236}">
                <a16:creationId xmlns:a16="http://schemas.microsoft.com/office/drawing/2014/main" id="{657BE276-8F54-402F-85C5-F9512F57C7F5}"/>
              </a:ext>
            </a:extLst>
          </p:cNvPr>
          <p:cNvSpPr/>
          <p:nvPr/>
        </p:nvSpPr>
        <p:spPr>
          <a:xfrm>
            <a:off x="2689997" y="5287252"/>
            <a:ext cx="1862168" cy="813948"/>
          </a:xfrm>
          <a:prstGeom prst="round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返 回</a:t>
            </a:r>
            <a:endParaRPr lang="en-US" sz="36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26E55B5-8CE3-4632-809A-9D642F697F0A}"/>
              </a:ext>
            </a:extLst>
          </p:cNvPr>
          <p:cNvSpPr txBox="1"/>
          <p:nvPr/>
        </p:nvSpPr>
        <p:spPr>
          <a:xfrm>
            <a:off x="7790701" y="2925873"/>
            <a:ext cx="9788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>
                <a:latin typeface="Batang" panose="02030600000101010101" pitchFamily="18" charset="-127"/>
                <a:ea typeface="Batang" panose="02030600000101010101" pitchFamily="18" charset="-127"/>
                <a:cs typeface="Times New Roman" panose="02020603050405020304" pitchFamily="18" charset="0"/>
              </a:rPr>
              <a:t>℃</a:t>
            </a:r>
            <a:endParaRPr lang="zh-CN" altLang="en-US" sz="5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1096318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DFB3549-C002-4788-A7D9-8D457C409DC8}"/>
              </a:ext>
            </a:extLst>
          </p:cNvPr>
          <p:cNvSpPr/>
          <p:nvPr/>
        </p:nvSpPr>
        <p:spPr>
          <a:xfrm>
            <a:off x="0" y="0"/>
            <a:ext cx="12192000" cy="6877050"/>
          </a:xfrm>
          <a:prstGeom prst="rect">
            <a:avLst/>
          </a:prstGeom>
          <a:solidFill>
            <a:srgbClr val="0B615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303FEC-0286-4DDE-89B9-922E1FCF68E5}"/>
              </a:ext>
            </a:extLst>
          </p:cNvPr>
          <p:cNvSpPr/>
          <p:nvPr/>
        </p:nvSpPr>
        <p:spPr>
          <a:xfrm>
            <a:off x="38100" y="1"/>
            <a:ext cx="937343" cy="1676402"/>
          </a:xfrm>
          <a:prstGeom prst="rect">
            <a:avLst/>
          </a:prstGeom>
          <a:solidFill>
            <a:srgbClr val="073B37"/>
          </a:solidFill>
          <a:ln>
            <a:solidFill>
              <a:srgbClr val="092729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测</a:t>
            </a:r>
            <a:endParaRPr lang="en-US" altLang="zh-CN" sz="3200" dirty="0"/>
          </a:p>
          <a:p>
            <a:pPr algn="ctr"/>
            <a:r>
              <a:rPr lang="zh-CN" altLang="en-US" sz="3200" dirty="0"/>
              <a:t>量</a:t>
            </a:r>
            <a:endParaRPr lang="en-US" sz="32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B02B39-E3BA-44A8-B315-75C23ECEB55C}"/>
              </a:ext>
            </a:extLst>
          </p:cNvPr>
          <p:cNvSpPr/>
          <p:nvPr/>
        </p:nvSpPr>
        <p:spPr>
          <a:xfrm>
            <a:off x="38100" y="1726333"/>
            <a:ext cx="937343" cy="1676402"/>
          </a:xfrm>
          <a:prstGeom prst="rect">
            <a:avLst/>
          </a:prstGeom>
          <a:solidFill>
            <a:srgbClr val="073B37"/>
          </a:solidFill>
          <a:ln>
            <a:solidFill>
              <a:srgbClr val="092729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设置</a:t>
            </a:r>
            <a:endParaRPr lang="en-US" altLang="zh-CN" sz="32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0FF4DE-3952-431A-86B4-9BAF23E0AAC9}"/>
              </a:ext>
            </a:extLst>
          </p:cNvPr>
          <p:cNvSpPr/>
          <p:nvPr/>
        </p:nvSpPr>
        <p:spPr>
          <a:xfrm>
            <a:off x="38100" y="3467099"/>
            <a:ext cx="937343" cy="1676402"/>
          </a:xfrm>
          <a:prstGeom prst="rect">
            <a:avLst/>
          </a:prstGeom>
          <a:solidFill>
            <a:srgbClr val="042220"/>
          </a:solidFill>
          <a:ln>
            <a:solidFill>
              <a:srgbClr val="092729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校</a:t>
            </a:r>
            <a:endParaRPr lang="en-US" altLang="zh-CN" sz="40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  <a:p>
            <a:pPr algn="ctr"/>
            <a:r>
              <a:rPr lang="zh-CN" altLang="en-US" sz="4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准</a:t>
            </a:r>
            <a:endParaRPr lang="en-US" sz="40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C20C10-9309-4E15-9C75-F9E7E3FB33E5}"/>
              </a:ext>
            </a:extLst>
          </p:cNvPr>
          <p:cNvSpPr/>
          <p:nvPr/>
        </p:nvSpPr>
        <p:spPr>
          <a:xfrm>
            <a:off x="38100" y="5200648"/>
            <a:ext cx="937343" cy="1676402"/>
          </a:xfrm>
          <a:prstGeom prst="rect">
            <a:avLst/>
          </a:prstGeom>
          <a:solidFill>
            <a:srgbClr val="073B37"/>
          </a:solidFill>
          <a:ln>
            <a:solidFill>
              <a:srgbClr val="092729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信</a:t>
            </a:r>
            <a:endParaRPr lang="en-US" altLang="zh-CN" sz="3200" dirty="0"/>
          </a:p>
          <a:p>
            <a:pPr algn="ctr"/>
            <a:r>
              <a:rPr lang="zh-CN" altLang="en-US" sz="3200" dirty="0"/>
              <a:t>息</a:t>
            </a:r>
            <a:endParaRPr lang="en-US" sz="3200" dirty="0"/>
          </a:p>
        </p:txBody>
      </p:sp>
      <p:sp>
        <p:nvSpPr>
          <p:cNvPr id="7" name="矩形 14">
            <a:extLst>
              <a:ext uri="{FF2B5EF4-FFF2-40B4-BE49-F238E27FC236}">
                <a16:creationId xmlns:a16="http://schemas.microsoft.com/office/drawing/2014/main" id="{69B3595E-EC88-43B2-A495-7C106E736F66}"/>
              </a:ext>
            </a:extLst>
          </p:cNvPr>
          <p:cNvSpPr/>
          <p:nvPr/>
        </p:nvSpPr>
        <p:spPr>
          <a:xfrm>
            <a:off x="3711062" y="287495"/>
            <a:ext cx="5581651" cy="120032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7200" b="1" dirty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第三点校准</a:t>
            </a:r>
            <a:endParaRPr lang="en-US" sz="7200" b="1" dirty="0">
              <a:solidFill>
                <a:srgbClr val="FFC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362DD27-5204-467C-B49D-5DDBB681A92F}"/>
              </a:ext>
            </a:extLst>
          </p:cNvPr>
          <p:cNvSpPr/>
          <p:nvPr/>
        </p:nvSpPr>
        <p:spPr>
          <a:xfrm>
            <a:off x="8769542" y="5287252"/>
            <a:ext cx="1862168" cy="813948"/>
          </a:xfrm>
          <a:prstGeom prst="roundRect">
            <a:avLst/>
          </a:prstGeom>
          <a:solidFill>
            <a:srgbClr val="FFC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确 认</a:t>
            </a:r>
            <a:endParaRPr lang="en-US" sz="36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9" name="Rectangle: Rounded Corners 19">
            <a:extLst>
              <a:ext uri="{FF2B5EF4-FFF2-40B4-BE49-F238E27FC236}">
                <a16:creationId xmlns:a16="http://schemas.microsoft.com/office/drawing/2014/main" id="{657BE276-8F54-402F-85C5-F9512F57C7F5}"/>
              </a:ext>
            </a:extLst>
          </p:cNvPr>
          <p:cNvSpPr/>
          <p:nvPr/>
        </p:nvSpPr>
        <p:spPr>
          <a:xfrm>
            <a:off x="2689997" y="5287252"/>
            <a:ext cx="1862168" cy="813948"/>
          </a:xfrm>
          <a:prstGeom prst="round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返 回</a:t>
            </a:r>
            <a:endParaRPr lang="en-US" sz="36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26E55B5-8CE3-4632-809A-9D642F697F0A}"/>
              </a:ext>
            </a:extLst>
          </p:cNvPr>
          <p:cNvSpPr txBox="1"/>
          <p:nvPr/>
        </p:nvSpPr>
        <p:spPr>
          <a:xfrm>
            <a:off x="7790701" y="2925873"/>
            <a:ext cx="9788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>
                <a:latin typeface="Batang" panose="02030600000101010101" pitchFamily="18" charset="-127"/>
                <a:ea typeface="Batang" panose="02030600000101010101" pitchFamily="18" charset="-127"/>
                <a:cs typeface="Times New Roman" panose="02020603050405020304" pitchFamily="18" charset="0"/>
              </a:rPr>
              <a:t>℃</a:t>
            </a:r>
            <a:endParaRPr lang="zh-CN" altLang="en-US" sz="5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4" name="Rectangle 23">
            <a:extLst>
              <a:ext uri="{FF2B5EF4-FFF2-40B4-BE49-F238E27FC236}">
                <a16:creationId xmlns:a16="http://schemas.microsoft.com/office/drawing/2014/main" id="{6F6180D0-DF7A-430F-B0E1-6A59CF4C558C}"/>
              </a:ext>
            </a:extLst>
          </p:cNvPr>
          <p:cNvSpPr/>
          <p:nvPr/>
        </p:nvSpPr>
        <p:spPr>
          <a:xfrm>
            <a:off x="4772561" y="2739095"/>
            <a:ext cx="3018140" cy="11101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BA251E-02C7-48B4-BA70-A88A3D311905}"/>
              </a:ext>
            </a:extLst>
          </p:cNvPr>
          <p:cNvSpPr txBox="1"/>
          <p:nvPr/>
        </p:nvSpPr>
        <p:spPr>
          <a:xfrm>
            <a:off x="3414606" y="4035981"/>
            <a:ext cx="5734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请输入温度</a:t>
            </a:r>
          </a:p>
        </p:txBody>
      </p:sp>
    </p:spTree>
    <p:extLst>
      <p:ext uri="{BB962C8B-B14F-4D97-AF65-F5344CB8AC3E}">
        <p14:creationId xmlns:p14="http://schemas.microsoft.com/office/powerpoint/2010/main" val="70231404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DFB3549-C002-4788-A7D9-8D457C409DC8}"/>
              </a:ext>
            </a:extLst>
          </p:cNvPr>
          <p:cNvSpPr/>
          <p:nvPr/>
        </p:nvSpPr>
        <p:spPr>
          <a:xfrm>
            <a:off x="0" y="0"/>
            <a:ext cx="12192000" cy="6877050"/>
          </a:xfrm>
          <a:prstGeom prst="rect">
            <a:avLst/>
          </a:prstGeom>
          <a:solidFill>
            <a:srgbClr val="0B615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303FEC-0286-4DDE-89B9-922E1FCF68E5}"/>
              </a:ext>
            </a:extLst>
          </p:cNvPr>
          <p:cNvSpPr/>
          <p:nvPr/>
        </p:nvSpPr>
        <p:spPr>
          <a:xfrm>
            <a:off x="38100" y="1"/>
            <a:ext cx="937343" cy="1676402"/>
          </a:xfrm>
          <a:prstGeom prst="rect">
            <a:avLst/>
          </a:prstGeom>
          <a:solidFill>
            <a:srgbClr val="073B37"/>
          </a:solidFill>
          <a:ln>
            <a:solidFill>
              <a:srgbClr val="092729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测</a:t>
            </a:r>
            <a:endParaRPr lang="en-US" altLang="zh-CN" sz="3200" dirty="0"/>
          </a:p>
          <a:p>
            <a:pPr algn="ctr"/>
            <a:r>
              <a:rPr lang="zh-CN" altLang="en-US" sz="3200" dirty="0"/>
              <a:t>量</a:t>
            </a:r>
            <a:endParaRPr lang="en-US" sz="32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B02B39-E3BA-44A8-B315-75C23ECEB55C}"/>
              </a:ext>
            </a:extLst>
          </p:cNvPr>
          <p:cNvSpPr/>
          <p:nvPr/>
        </p:nvSpPr>
        <p:spPr>
          <a:xfrm>
            <a:off x="38100" y="1726333"/>
            <a:ext cx="937343" cy="1676402"/>
          </a:xfrm>
          <a:prstGeom prst="rect">
            <a:avLst/>
          </a:prstGeom>
          <a:solidFill>
            <a:srgbClr val="073B37"/>
          </a:solidFill>
          <a:ln>
            <a:solidFill>
              <a:srgbClr val="092729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设置</a:t>
            </a:r>
            <a:endParaRPr lang="en-US" altLang="zh-CN" sz="32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0FF4DE-3952-431A-86B4-9BAF23E0AAC9}"/>
              </a:ext>
            </a:extLst>
          </p:cNvPr>
          <p:cNvSpPr/>
          <p:nvPr/>
        </p:nvSpPr>
        <p:spPr>
          <a:xfrm>
            <a:off x="38100" y="3467099"/>
            <a:ext cx="937343" cy="1676402"/>
          </a:xfrm>
          <a:prstGeom prst="rect">
            <a:avLst/>
          </a:prstGeom>
          <a:solidFill>
            <a:srgbClr val="042220"/>
          </a:solidFill>
          <a:ln>
            <a:solidFill>
              <a:srgbClr val="092729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校</a:t>
            </a:r>
            <a:endParaRPr lang="en-US" altLang="zh-CN" sz="40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  <a:p>
            <a:pPr algn="ctr"/>
            <a:r>
              <a:rPr lang="zh-CN" altLang="en-US" sz="4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准</a:t>
            </a:r>
            <a:endParaRPr lang="en-US" sz="40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C20C10-9309-4E15-9C75-F9E7E3FB33E5}"/>
              </a:ext>
            </a:extLst>
          </p:cNvPr>
          <p:cNvSpPr/>
          <p:nvPr/>
        </p:nvSpPr>
        <p:spPr>
          <a:xfrm>
            <a:off x="38100" y="5200648"/>
            <a:ext cx="937343" cy="1676402"/>
          </a:xfrm>
          <a:prstGeom prst="rect">
            <a:avLst/>
          </a:prstGeom>
          <a:solidFill>
            <a:srgbClr val="073B37"/>
          </a:solidFill>
          <a:ln>
            <a:solidFill>
              <a:srgbClr val="092729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信</a:t>
            </a:r>
            <a:endParaRPr lang="en-US" altLang="zh-CN" sz="3200" dirty="0"/>
          </a:p>
          <a:p>
            <a:pPr algn="ctr"/>
            <a:r>
              <a:rPr lang="zh-CN" altLang="en-US" sz="3200" dirty="0"/>
              <a:t>息</a:t>
            </a:r>
            <a:endParaRPr lang="en-US" sz="3200" dirty="0"/>
          </a:p>
        </p:txBody>
      </p:sp>
      <p:sp>
        <p:nvSpPr>
          <p:cNvPr id="7" name="矩形 14">
            <a:extLst>
              <a:ext uri="{FF2B5EF4-FFF2-40B4-BE49-F238E27FC236}">
                <a16:creationId xmlns:a16="http://schemas.microsoft.com/office/drawing/2014/main" id="{69B3595E-EC88-43B2-A495-7C106E736F66}"/>
              </a:ext>
            </a:extLst>
          </p:cNvPr>
          <p:cNvSpPr/>
          <p:nvPr/>
        </p:nvSpPr>
        <p:spPr>
          <a:xfrm>
            <a:off x="3711062" y="287495"/>
            <a:ext cx="5581651" cy="120032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7200" b="1" dirty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出厂标定</a:t>
            </a:r>
            <a:endParaRPr lang="en-US" sz="7200" b="1" dirty="0">
              <a:solidFill>
                <a:srgbClr val="FFC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Rectangle: Rounded Corners 19">
            <a:extLst>
              <a:ext uri="{FF2B5EF4-FFF2-40B4-BE49-F238E27FC236}">
                <a16:creationId xmlns:a16="http://schemas.microsoft.com/office/drawing/2014/main" id="{324A1A3A-23D2-4635-A31D-9C685050EC10}"/>
              </a:ext>
            </a:extLst>
          </p:cNvPr>
          <p:cNvSpPr/>
          <p:nvPr/>
        </p:nvSpPr>
        <p:spPr>
          <a:xfrm>
            <a:off x="2689997" y="5287252"/>
            <a:ext cx="1862168" cy="813948"/>
          </a:xfrm>
          <a:prstGeom prst="round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返 回</a:t>
            </a:r>
            <a:endParaRPr lang="en-US" sz="36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362DD27-5204-467C-B49D-5DDBB681A92F}"/>
              </a:ext>
            </a:extLst>
          </p:cNvPr>
          <p:cNvSpPr/>
          <p:nvPr/>
        </p:nvSpPr>
        <p:spPr>
          <a:xfrm>
            <a:off x="8769542" y="5287252"/>
            <a:ext cx="1862168" cy="813948"/>
          </a:xfrm>
          <a:prstGeom prst="roundRect">
            <a:avLst/>
          </a:prstGeom>
          <a:solidFill>
            <a:srgbClr val="FFC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保 存</a:t>
            </a:r>
            <a:endParaRPr lang="en-US" sz="36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4" name="Rectangle: Rounded Corners 47">
            <a:extLst>
              <a:ext uri="{FF2B5EF4-FFF2-40B4-BE49-F238E27FC236}">
                <a16:creationId xmlns:a16="http://schemas.microsoft.com/office/drawing/2014/main" id="{F19EE5A4-FC2B-4D55-BB6E-B7E2BA76C316}"/>
              </a:ext>
            </a:extLst>
          </p:cNvPr>
          <p:cNvSpPr/>
          <p:nvPr/>
        </p:nvSpPr>
        <p:spPr>
          <a:xfrm>
            <a:off x="3625007" y="2886545"/>
            <a:ext cx="2526542" cy="1032379"/>
          </a:xfrm>
          <a:prstGeom prst="roundRect">
            <a:avLst/>
          </a:prstGeom>
          <a:solidFill>
            <a:srgbClr val="25FB2A"/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800" b="1" dirty="0">
                <a:solidFill>
                  <a:schemeClr val="tx1"/>
                </a:solidFill>
              </a:rPr>
              <a:t>ORP</a:t>
            </a:r>
            <a:endParaRPr lang="en-US" sz="4800" b="1" dirty="0">
              <a:solidFill>
                <a:schemeClr val="tx1"/>
              </a:solidFill>
            </a:endParaRPr>
          </a:p>
        </p:txBody>
      </p:sp>
      <p:sp>
        <p:nvSpPr>
          <p:cNvPr id="15" name="Rectangle: Rounded Corners 47">
            <a:extLst>
              <a:ext uri="{FF2B5EF4-FFF2-40B4-BE49-F238E27FC236}">
                <a16:creationId xmlns:a16="http://schemas.microsoft.com/office/drawing/2014/main" id="{7C3C7809-B1A8-4488-836B-A93DF43D81D2}"/>
              </a:ext>
            </a:extLst>
          </p:cNvPr>
          <p:cNvSpPr/>
          <p:nvPr/>
        </p:nvSpPr>
        <p:spPr>
          <a:xfrm>
            <a:off x="7174084" y="2878439"/>
            <a:ext cx="2526542" cy="1032379"/>
          </a:xfrm>
          <a:prstGeom prst="roundRect">
            <a:avLst/>
          </a:prstGeom>
          <a:solidFill>
            <a:srgbClr val="25FB2A"/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800" b="1" dirty="0">
                <a:solidFill>
                  <a:schemeClr val="tx1"/>
                </a:solidFill>
              </a:rPr>
              <a:t>温度</a:t>
            </a:r>
            <a:endParaRPr lang="en-US" sz="4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119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DFB3549-C002-4788-A7D9-8D457C409DC8}"/>
              </a:ext>
            </a:extLst>
          </p:cNvPr>
          <p:cNvSpPr/>
          <p:nvPr/>
        </p:nvSpPr>
        <p:spPr>
          <a:xfrm>
            <a:off x="0" y="0"/>
            <a:ext cx="12192000" cy="6877050"/>
          </a:xfrm>
          <a:prstGeom prst="rect">
            <a:avLst/>
          </a:prstGeom>
          <a:solidFill>
            <a:srgbClr val="0B615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303FEC-0286-4DDE-89B9-922E1FCF68E5}"/>
              </a:ext>
            </a:extLst>
          </p:cNvPr>
          <p:cNvSpPr/>
          <p:nvPr/>
        </p:nvSpPr>
        <p:spPr>
          <a:xfrm>
            <a:off x="38100" y="1"/>
            <a:ext cx="937343" cy="1676402"/>
          </a:xfrm>
          <a:prstGeom prst="rect">
            <a:avLst/>
          </a:prstGeom>
          <a:solidFill>
            <a:srgbClr val="073B37"/>
          </a:solidFill>
          <a:ln>
            <a:solidFill>
              <a:srgbClr val="092729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测</a:t>
            </a:r>
            <a:endParaRPr lang="en-US" altLang="zh-CN" sz="3200" dirty="0"/>
          </a:p>
          <a:p>
            <a:pPr algn="ctr"/>
            <a:r>
              <a:rPr lang="zh-CN" altLang="en-US" sz="3200" dirty="0"/>
              <a:t>量</a:t>
            </a:r>
            <a:endParaRPr lang="en-US" sz="32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B02B39-E3BA-44A8-B315-75C23ECEB55C}"/>
              </a:ext>
            </a:extLst>
          </p:cNvPr>
          <p:cNvSpPr/>
          <p:nvPr/>
        </p:nvSpPr>
        <p:spPr>
          <a:xfrm>
            <a:off x="38100" y="1726333"/>
            <a:ext cx="937343" cy="1676402"/>
          </a:xfrm>
          <a:prstGeom prst="rect">
            <a:avLst/>
          </a:prstGeom>
          <a:solidFill>
            <a:srgbClr val="042220"/>
          </a:solidFill>
          <a:ln>
            <a:solidFill>
              <a:srgbClr val="092729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设置</a:t>
            </a:r>
            <a:endParaRPr lang="en-US" altLang="zh-CN" sz="40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0FF4DE-3952-431A-86B4-9BAF23E0AAC9}"/>
              </a:ext>
            </a:extLst>
          </p:cNvPr>
          <p:cNvSpPr/>
          <p:nvPr/>
        </p:nvSpPr>
        <p:spPr>
          <a:xfrm>
            <a:off x="38100" y="3467099"/>
            <a:ext cx="937343" cy="1676402"/>
          </a:xfrm>
          <a:prstGeom prst="rect">
            <a:avLst/>
          </a:prstGeom>
          <a:solidFill>
            <a:srgbClr val="073B37"/>
          </a:solidFill>
          <a:ln>
            <a:solidFill>
              <a:srgbClr val="092729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校</a:t>
            </a:r>
            <a:endParaRPr lang="en-US" altLang="zh-CN" sz="3200" dirty="0"/>
          </a:p>
          <a:p>
            <a:pPr algn="ctr"/>
            <a:r>
              <a:rPr lang="zh-CN" altLang="en-US" sz="3200" dirty="0"/>
              <a:t>准</a:t>
            </a:r>
            <a:endParaRPr lang="en-US" sz="32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C20C10-9309-4E15-9C75-F9E7E3FB33E5}"/>
              </a:ext>
            </a:extLst>
          </p:cNvPr>
          <p:cNvSpPr/>
          <p:nvPr/>
        </p:nvSpPr>
        <p:spPr>
          <a:xfrm>
            <a:off x="38100" y="5200648"/>
            <a:ext cx="937343" cy="1676402"/>
          </a:xfrm>
          <a:prstGeom prst="rect">
            <a:avLst/>
          </a:prstGeom>
          <a:solidFill>
            <a:srgbClr val="073B37"/>
          </a:solidFill>
          <a:ln>
            <a:solidFill>
              <a:srgbClr val="092729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信</a:t>
            </a:r>
            <a:endParaRPr lang="en-US" altLang="zh-CN" sz="3200" dirty="0"/>
          </a:p>
          <a:p>
            <a:pPr algn="ctr"/>
            <a:r>
              <a:rPr lang="zh-CN" altLang="en-US" sz="3200" dirty="0"/>
              <a:t>息</a:t>
            </a:r>
            <a:endParaRPr lang="en-US" sz="3200" dirty="0"/>
          </a:p>
        </p:txBody>
      </p:sp>
      <p:sp>
        <p:nvSpPr>
          <p:cNvPr id="20" name="矩形 14">
            <a:extLst>
              <a:ext uri="{FF2B5EF4-FFF2-40B4-BE49-F238E27FC236}">
                <a16:creationId xmlns:a16="http://schemas.microsoft.com/office/drawing/2014/main" id="{5A0AC067-5787-4E35-A3E0-7BCA024208FA}"/>
              </a:ext>
            </a:extLst>
          </p:cNvPr>
          <p:cNvSpPr/>
          <p:nvPr/>
        </p:nvSpPr>
        <p:spPr>
          <a:xfrm>
            <a:off x="4294145" y="287495"/>
            <a:ext cx="4579153" cy="120032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r>
              <a:rPr lang="zh-CN" altLang="en-US" sz="7200" b="1" dirty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模式设置</a:t>
            </a:r>
            <a:endParaRPr lang="en-US" sz="7200" b="1" dirty="0">
              <a:solidFill>
                <a:srgbClr val="FFC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E778EF88-AE8A-46D6-87AE-BD343F4182AF}"/>
              </a:ext>
            </a:extLst>
          </p:cNvPr>
          <p:cNvSpPr/>
          <p:nvPr/>
        </p:nvSpPr>
        <p:spPr>
          <a:xfrm>
            <a:off x="8769542" y="5287252"/>
            <a:ext cx="1862168" cy="813948"/>
          </a:xfrm>
          <a:prstGeom prst="roundRect">
            <a:avLst/>
          </a:prstGeom>
          <a:solidFill>
            <a:srgbClr val="FFC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确 认</a:t>
            </a:r>
            <a:endParaRPr lang="en-US" sz="36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A1937710-D094-4F65-82FD-CB4BA9098413}"/>
              </a:ext>
            </a:extLst>
          </p:cNvPr>
          <p:cNvSpPr/>
          <p:nvPr/>
        </p:nvSpPr>
        <p:spPr>
          <a:xfrm>
            <a:off x="8728189" y="2361701"/>
            <a:ext cx="2135214" cy="1023365"/>
          </a:xfrm>
          <a:prstGeom prst="roundRect">
            <a:avLst/>
          </a:prstGeom>
          <a:solidFill>
            <a:srgbClr val="25FB2A"/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400" b="1" dirty="0">
                <a:solidFill>
                  <a:schemeClr val="tx1"/>
                </a:solidFill>
              </a:rPr>
              <a:t>MTC</a:t>
            </a:r>
            <a:endParaRPr lang="en-US" sz="4400" b="1" dirty="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D02377A-DA79-4ABC-8F28-D303F204BB1A}"/>
              </a:ext>
            </a:extLst>
          </p:cNvPr>
          <p:cNvSpPr/>
          <p:nvPr/>
        </p:nvSpPr>
        <p:spPr>
          <a:xfrm>
            <a:off x="4272194" y="2361701"/>
            <a:ext cx="3134362" cy="94427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507B6FB-7283-40BF-8EAF-D4A2277B3171}"/>
              </a:ext>
            </a:extLst>
          </p:cNvPr>
          <p:cNvSpPr txBox="1"/>
          <p:nvPr/>
        </p:nvSpPr>
        <p:spPr>
          <a:xfrm>
            <a:off x="2413591" y="2474979"/>
            <a:ext cx="147348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测 量</a:t>
            </a:r>
            <a:endParaRPr lang="en-US" sz="4400" b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EF06A01-BBA6-4783-8E82-01E7E0BC48A5}"/>
              </a:ext>
            </a:extLst>
          </p:cNvPr>
          <p:cNvSpPr/>
          <p:nvPr/>
        </p:nvSpPr>
        <p:spPr>
          <a:xfrm>
            <a:off x="7464144" y="2379370"/>
            <a:ext cx="937343" cy="944274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/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83075D18-3FDD-451C-9B92-2A24D8E35DFB}"/>
              </a:ext>
            </a:extLst>
          </p:cNvPr>
          <p:cNvSpPr/>
          <p:nvPr/>
        </p:nvSpPr>
        <p:spPr>
          <a:xfrm rot="10800000">
            <a:off x="7633353" y="2647950"/>
            <a:ext cx="577196" cy="457199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/>
          </a:p>
        </p:txBody>
      </p:sp>
      <p:sp>
        <p:nvSpPr>
          <p:cNvPr id="15" name="Rectangle 33">
            <a:extLst>
              <a:ext uri="{FF2B5EF4-FFF2-40B4-BE49-F238E27FC236}">
                <a16:creationId xmlns:a16="http://schemas.microsoft.com/office/drawing/2014/main" id="{2BBA5DEB-00FF-4991-B0EB-9BED6B50D082}"/>
              </a:ext>
            </a:extLst>
          </p:cNvPr>
          <p:cNvSpPr/>
          <p:nvPr/>
        </p:nvSpPr>
        <p:spPr>
          <a:xfrm>
            <a:off x="8728189" y="3692124"/>
            <a:ext cx="2097172" cy="9353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83EC689-11B5-4548-B1BE-65C656E8AF78}"/>
              </a:ext>
            </a:extLst>
          </p:cNvPr>
          <p:cNvSpPr txBox="1"/>
          <p:nvPr/>
        </p:nvSpPr>
        <p:spPr>
          <a:xfrm>
            <a:off x="10825361" y="3889801"/>
            <a:ext cx="72330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Batang" panose="02030600000101010101" pitchFamily="18" charset="-127"/>
                <a:ea typeface="Batang" panose="02030600000101010101" pitchFamily="18" charset="-127"/>
              </a:rPr>
              <a:t>℃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70377661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DFB3549-C002-4788-A7D9-8D457C409DC8}"/>
              </a:ext>
            </a:extLst>
          </p:cNvPr>
          <p:cNvSpPr/>
          <p:nvPr/>
        </p:nvSpPr>
        <p:spPr>
          <a:xfrm>
            <a:off x="0" y="0"/>
            <a:ext cx="12192000" cy="6877050"/>
          </a:xfrm>
          <a:prstGeom prst="rect">
            <a:avLst/>
          </a:prstGeom>
          <a:solidFill>
            <a:srgbClr val="0B615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303FEC-0286-4DDE-89B9-922E1FCF68E5}"/>
              </a:ext>
            </a:extLst>
          </p:cNvPr>
          <p:cNvSpPr/>
          <p:nvPr/>
        </p:nvSpPr>
        <p:spPr>
          <a:xfrm>
            <a:off x="38100" y="1"/>
            <a:ext cx="937343" cy="1676402"/>
          </a:xfrm>
          <a:prstGeom prst="rect">
            <a:avLst/>
          </a:prstGeom>
          <a:solidFill>
            <a:srgbClr val="073B37"/>
          </a:solidFill>
          <a:ln>
            <a:solidFill>
              <a:srgbClr val="092729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测</a:t>
            </a:r>
            <a:endParaRPr lang="en-US" altLang="zh-CN" sz="3200" dirty="0"/>
          </a:p>
          <a:p>
            <a:pPr algn="ctr"/>
            <a:r>
              <a:rPr lang="zh-CN" altLang="en-US" sz="3200" dirty="0"/>
              <a:t>量</a:t>
            </a:r>
            <a:endParaRPr lang="en-US" sz="32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B02B39-E3BA-44A8-B315-75C23ECEB55C}"/>
              </a:ext>
            </a:extLst>
          </p:cNvPr>
          <p:cNvSpPr/>
          <p:nvPr/>
        </p:nvSpPr>
        <p:spPr>
          <a:xfrm>
            <a:off x="38100" y="1726333"/>
            <a:ext cx="937343" cy="1676402"/>
          </a:xfrm>
          <a:prstGeom prst="rect">
            <a:avLst/>
          </a:prstGeom>
          <a:solidFill>
            <a:srgbClr val="073B37"/>
          </a:solidFill>
          <a:ln>
            <a:solidFill>
              <a:srgbClr val="092729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设置</a:t>
            </a:r>
            <a:endParaRPr lang="en-US" altLang="zh-CN" sz="32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0FF4DE-3952-431A-86B4-9BAF23E0AAC9}"/>
              </a:ext>
            </a:extLst>
          </p:cNvPr>
          <p:cNvSpPr/>
          <p:nvPr/>
        </p:nvSpPr>
        <p:spPr>
          <a:xfrm>
            <a:off x="38100" y="3467099"/>
            <a:ext cx="937343" cy="1676402"/>
          </a:xfrm>
          <a:prstGeom prst="rect">
            <a:avLst/>
          </a:prstGeom>
          <a:solidFill>
            <a:srgbClr val="042220"/>
          </a:solidFill>
          <a:ln>
            <a:solidFill>
              <a:srgbClr val="092729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校</a:t>
            </a:r>
            <a:endParaRPr lang="en-US" altLang="zh-CN" sz="40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  <a:p>
            <a:pPr algn="ctr"/>
            <a:r>
              <a:rPr lang="zh-CN" altLang="en-US" sz="4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准</a:t>
            </a:r>
            <a:endParaRPr lang="en-US" sz="40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C20C10-9309-4E15-9C75-F9E7E3FB33E5}"/>
              </a:ext>
            </a:extLst>
          </p:cNvPr>
          <p:cNvSpPr/>
          <p:nvPr/>
        </p:nvSpPr>
        <p:spPr>
          <a:xfrm>
            <a:off x="38100" y="5200648"/>
            <a:ext cx="937343" cy="1676402"/>
          </a:xfrm>
          <a:prstGeom prst="rect">
            <a:avLst/>
          </a:prstGeom>
          <a:solidFill>
            <a:srgbClr val="073B37"/>
          </a:solidFill>
          <a:ln>
            <a:solidFill>
              <a:srgbClr val="092729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信</a:t>
            </a:r>
            <a:endParaRPr lang="en-US" altLang="zh-CN" sz="3200" dirty="0"/>
          </a:p>
          <a:p>
            <a:pPr algn="ctr"/>
            <a:r>
              <a:rPr lang="zh-CN" altLang="en-US" sz="3200" dirty="0"/>
              <a:t>息</a:t>
            </a:r>
            <a:endParaRPr lang="en-US" sz="3200" dirty="0"/>
          </a:p>
        </p:txBody>
      </p:sp>
      <p:sp>
        <p:nvSpPr>
          <p:cNvPr id="7" name="矩形 14">
            <a:extLst>
              <a:ext uri="{FF2B5EF4-FFF2-40B4-BE49-F238E27FC236}">
                <a16:creationId xmlns:a16="http://schemas.microsoft.com/office/drawing/2014/main" id="{69B3595E-EC88-43B2-A495-7C106E736F66}"/>
              </a:ext>
            </a:extLst>
          </p:cNvPr>
          <p:cNvSpPr/>
          <p:nvPr/>
        </p:nvSpPr>
        <p:spPr>
          <a:xfrm>
            <a:off x="2882514" y="337972"/>
            <a:ext cx="7402415" cy="120032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7200" b="1" dirty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第一点</a:t>
            </a:r>
            <a:r>
              <a:rPr lang="en-US" altLang="zh-CN" sz="7200" b="1" dirty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ORP</a:t>
            </a:r>
            <a:r>
              <a:rPr lang="zh-CN" altLang="en-US" sz="7200" b="1" dirty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标定</a:t>
            </a:r>
            <a:endParaRPr lang="en-US" sz="7200" b="1" dirty="0">
              <a:solidFill>
                <a:srgbClr val="FFC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Rectangle: Rounded Corners 19">
            <a:extLst>
              <a:ext uri="{FF2B5EF4-FFF2-40B4-BE49-F238E27FC236}">
                <a16:creationId xmlns:a16="http://schemas.microsoft.com/office/drawing/2014/main" id="{324A1A3A-23D2-4635-A31D-9C685050EC10}"/>
              </a:ext>
            </a:extLst>
          </p:cNvPr>
          <p:cNvSpPr/>
          <p:nvPr/>
        </p:nvSpPr>
        <p:spPr>
          <a:xfrm>
            <a:off x="2689997" y="5287252"/>
            <a:ext cx="1862168" cy="813948"/>
          </a:xfrm>
          <a:prstGeom prst="round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返 回</a:t>
            </a:r>
            <a:endParaRPr lang="en-US" sz="36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362DD27-5204-467C-B49D-5DDBB681A92F}"/>
              </a:ext>
            </a:extLst>
          </p:cNvPr>
          <p:cNvSpPr/>
          <p:nvPr/>
        </p:nvSpPr>
        <p:spPr>
          <a:xfrm>
            <a:off x="8769542" y="5287252"/>
            <a:ext cx="1862168" cy="813948"/>
          </a:xfrm>
          <a:prstGeom prst="roundRect">
            <a:avLst/>
          </a:prstGeom>
          <a:solidFill>
            <a:srgbClr val="FFC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开 始</a:t>
            </a:r>
            <a:endParaRPr lang="en-US" sz="36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6" name="Rectangle 23">
            <a:extLst>
              <a:ext uri="{FF2B5EF4-FFF2-40B4-BE49-F238E27FC236}">
                <a16:creationId xmlns:a16="http://schemas.microsoft.com/office/drawing/2014/main" id="{0F15696B-D409-4341-BBB5-4139CB8CBEC6}"/>
              </a:ext>
            </a:extLst>
          </p:cNvPr>
          <p:cNvSpPr/>
          <p:nvPr/>
        </p:nvSpPr>
        <p:spPr>
          <a:xfrm>
            <a:off x="4925185" y="2486120"/>
            <a:ext cx="2809488" cy="980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DC99892-4EDA-46BF-99CB-4A7B7F5E60CC}"/>
              </a:ext>
            </a:extLst>
          </p:cNvPr>
          <p:cNvSpPr txBox="1"/>
          <p:nvPr/>
        </p:nvSpPr>
        <p:spPr>
          <a:xfrm>
            <a:off x="3134150" y="3768587"/>
            <a:ext cx="69101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请输入第一点参考值</a:t>
            </a:r>
            <a:r>
              <a:rPr lang="en-US" altLang="zh-CN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(+177.0)</a:t>
            </a:r>
            <a:endParaRPr lang="zh-CN" altLang="en-US" sz="3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75E7A20-A3DC-4CA4-AAD1-8F5E21CFC470}"/>
              </a:ext>
            </a:extLst>
          </p:cNvPr>
          <p:cNvSpPr txBox="1"/>
          <p:nvPr/>
        </p:nvSpPr>
        <p:spPr>
          <a:xfrm>
            <a:off x="7849769" y="2719864"/>
            <a:ext cx="12179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mV</a:t>
            </a:r>
            <a:endParaRPr lang="zh-CN" altLang="en-US" sz="4000" b="1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598019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DFB3549-C002-4788-A7D9-8D457C409DC8}"/>
              </a:ext>
            </a:extLst>
          </p:cNvPr>
          <p:cNvSpPr/>
          <p:nvPr/>
        </p:nvSpPr>
        <p:spPr>
          <a:xfrm>
            <a:off x="0" y="0"/>
            <a:ext cx="12192000" cy="6877050"/>
          </a:xfrm>
          <a:prstGeom prst="rect">
            <a:avLst/>
          </a:prstGeom>
          <a:solidFill>
            <a:srgbClr val="0B615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303FEC-0286-4DDE-89B9-922E1FCF68E5}"/>
              </a:ext>
            </a:extLst>
          </p:cNvPr>
          <p:cNvSpPr/>
          <p:nvPr/>
        </p:nvSpPr>
        <p:spPr>
          <a:xfrm>
            <a:off x="38100" y="1"/>
            <a:ext cx="937343" cy="1676402"/>
          </a:xfrm>
          <a:prstGeom prst="rect">
            <a:avLst/>
          </a:prstGeom>
          <a:solidFill>
            <a:srgbClr val="073B37"/>
          </a:solidFill>
          <a:ln>
            <a:solidFill>
              <a:srgbClr val="092729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测</a:t>
            </a:r>
            <a:endParaRPr lang="en-US" altLang="zh-CN" sz="3200" dirty="0"/>
          </a:p>
          <a:p>
            <a:pPr algn="ctr"/>
            <a:r>
              <a:rPr lang="zh-CN" altLang="en-US" sz="3200" dirty="0"/>
              <a:t>量</a:t>
            </a:r>
            <a:endParaRPr lang="en-US" sz="32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B02B39-E3BA-44A8-B315-75C23ECEB55C}"/>
              </a:ext>
            </a:extLst>
          </p:cNvPr>
          <p:cNvSpPr/>
          <p:nvPr/>
        </p:nvSpPr>
        <p:spPr>
          <a:xfrm>
            <a:off x="38100" y="1726333"/>
            <a:ext cx="937343" cy="1676402"/>
          </a:xfrm>
          <a:prstGeom prst="rect">
            <a:avLst/>
          </a:prstGeom>
          <a:solidFill>
            <a:srgbClr val="073B37"/>
          </a:solidFill>
          <a:ln>
            <a:solidFill>
              <a:srgbClr val="092729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设置</a:t>
            </a:r>
            <a:endParaRPr lang="en-US" altLang="zh-CN" sz="32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0FF4DE-3952-431A-86B4-9BAF23E0AAC9}"/>
              </a:ext>
            </a:extLst>
          </p:cNvPr>
          <p:cNvSpPr/>
          <p:nvPr/>
        </p:nvSpPr>
        <p:spPr>
          <a:xfrm>
            <a:off x="38100" y="3467099"/>
            <a:ext cx="937343" cy="1676402"/>
          </a:xfrm>
          <a:prstGeom prst="rect">
            <a:avLst/>
          </a:prstGeom>
          <a:solidFill>
            <a:srgbClr val="042220"/>
          </a:solidFill>
          <a:ln>
            <a:solidFill>
              <a:srgbClr val="092729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校</a:t>
            </a:r>
            <a:endParaRPr lang="en-US" altLang="zh-CN" sz="40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  <a:p>
            <a:pPr algn="ctr"/>
            <a:r>
              <a:rPr lang="zh-CN" altLang="en-US" sz="4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准</a:t>
            </a:r>
            <a:endParaRPr lang="en-US" sz="40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C20C10-9309-4E15-9C75-F9E7E3FB33E5}"/>
              </a:ext>
            </a:extLst>
          </p:cNvPr>
          <p:cNvSpPr/>
          <p:nvPr/>
        </p:nvSpPr>
        <p:spPr>
          <a:xfrm>
            <a:off x="38100" y="5200648"/>
            <a:ext cx="937343" cy="1676402"/>
          </a:xfrm>
          <a:prstGeom prst="rect">
            <a:avLst/>
          </a:prstGeom>
          <a:solidFill>
            <a:srgbClr val="073B37"/>
          </a:solidFill>
          <a:ln>
            <a:solidFill>
              <a:srgbClr val="092729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信</a:t>
            </a:r>
            <a:endParaRPr lang="en-US" altLang="zh-CN" sz="3200" dirty="0"/>
          </a:p>
          <a:p>
            <a:pPr algn="ctr"/>
            <a:r>
              <a:rPr lang="zh-CN" altLang="en-US" sz="3200" dirty="0"/>
              <a:t>息</a:t>
            </a:r>
            <a:endParaRPr lang="en-US" sz="3200" dirty="0"/>
          </a:p>
        </p:txBody>
      </p:sp>
      <p:sp>
        <p:nvSpPr>
          <p:cNvPr id="7" name="矩形 14">
            <a:extLst>
              <a:ext uri="{FF2B5EF4-FFF2-40B4-BE49-F238E27FC236}">
                <a16:creationId xmlns:a16="http://schemas.microsoft.com/office/drawing/2014/main" id="{69B3595E-EC88-43B2-A495-7C106E736F66}"/>
              </a:ext>
            </a:extLst>
          </p:cNvPr>
          <p:cNvSpPr/>
          <p:nvPr/>
        </p:nvSpPr>
        <p:spPr>
          <a:xfrm>
            <a:off x="2882514" y="337972"/>
            <a:ext cx="7402415" cy="120032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7200" b="1" dirty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第一点</a:t>
            </a:r>
            <a:r>
              <a:rPr lang="en-US" altLang="zh-CN" sz="7200" b="1" dirty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ORP</a:t>
            </a:r>
            <a:r>
              <a:rPr lang="zh-CN" altLang="en-US" sz="7200" b="1" dirty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标定</a:t>
            </a:r>
            <a:endParaRPr lang="en-US" sz="7200" b="1" dirty="0">
              <a:solidFill>
                <a:srgbClr val="FFC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75E7A20-A3DC-4CA4-AAD1-8F5E21CFC470}"/>
              </a:ext>
            </a:extLst>
          </p:cNvPr>
          <p:cNvSpPr txBox="1"/>
          <p:nvPr/>
        </p:nvSpPr>
        <p:spPr>
          <a:xfrm>
            <a:off x="7863837" y="3402735"/>
            <a:ext cx="12179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mV</a:t>
            </a:r>
            <a:endParaRPr lang="zh-CN" altLang="en-US" sz="4000" b="1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371182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DFB3549-C002-4788-A7D9-8D457C409DC8}"/>
              </a:ext>
            </a:extLst>
          </p:cNvPr>
          <p:cNvSpPr/>
          <p:nvPr/>
        </p:nvSpPr>
        <p:spPr>
          <a:xfrm>
            <a:off x="0" y="0"/>
            <a:ext cx="12192000" cy="6877050"/>
          </a:xfrm>
          <a:prstGeom prst="rect">
            <a:avLst/>
          </a:prstGeom>
          <a:solidFill>
            <a:srgbClr val="0B615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303FEC-0286-4DDE-89B9-922E1FCF68E5}"/>
              </a:ext>
            </a:extLst>
          </p:cNvPr>
          <p:cNvSpPr/>
          <p:nvPr/>
        </p:nvSpPr>
        <p:spPr>
          <a:xfrm>
            <a:off x="38100" y="1"/>
            <a:ext cx="937343" cy="1676402"/>
          </a:xfrm>
          <a:prstGeom prst="rect">
            <a:avLst/>
          </a:prstGeom>
          <a:solidFill>
            <a:srgbClr val="073B37"/>
          </a:solidFill>
          <a:ln>
            <a:solidFill>
              <a:srgbClr val="092729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测</a:t>
            </a:r>
            <a:endParaRPr lang="en-US" altLang="zh-CN" sz="3200" dirty="0"/>
          </a:p>
          <a:p>
            <a:pPr algn="ctr"/>
            <a:r>
              <a:rPr lang="zh-CN" altLang="en-US" sz="3200" dirty="0"/>
              <a:t>量</a:t>
            </a:r>
            <a:endParaRPr lang="en-US" sz="32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B02B39-E3BA-44A8-B315-75C23ECEB55C}"/>
              </a:ext>
            </a:extLst>
          </p:cNvPr>
          <p:cNvSpPr/>
          <p:nvPr/>
        </p:nvSpPr>
        <p:spPr>
          <a:xfrm>
            <a:off x="38100" y="1726333"/>
            <a:ext cx="937343" cy="1676402"/>
          </a:xfrm>
          <a:prstGeom prst="rect">
            <a:avLst/>
          </a:prstGeom>
          <a:solidFill>
            <a:srgbClr val="073B37"/>
          </a:solidFill>
          <a:ln>
            <a:solidFill>
              <a:srgbClr val="092729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设置</a:t>
            </a:r>
            <a:endParaRPr lang="en-US" altLang="zh-CN" sz="32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0FF4DE-3952-431A-86B4-9BAF23E0AAC9}"/>
              </a:ext>
            </a:extLst>
          </p:cNvPr>
          <p:cNvSpPr/>
          <p:nvPr/>
        </p:nvSpPr>
        <p:spPr>
          <a:xfrm>
            <a:off x="38100" y="3467099"/>
            <a:ext cx="937343" cy="1676402"/>
          </a:xfrm>
          <a:prstGeom prst="rect">
            <a:avLst/>
          </a:prstGeom>
          <a:solidFill>
            <a:srgbClr val="042220"/>
          </a:solidFill>
          <a:ln>
            <a:solidFill>
              <a:srgbClr val="092729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校</a:t>
            </a:r>
            <a:endParaRPr lang="en-US" altLang="zh-CN" sz="40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  <a:p>
            <a:pPr algn="ctr"/>
            <a:r>
              <a:rPr lang="zh-CN" altLang="en-US" sz="4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准</a:t>
            </a:r>
            <a:endParaRPr lang="en-US" sz="40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C20C10-9309-4E15-9C75-F9E7E3FB33E5}"/>
              </a:ext>
            </a:extLst>
          </p:cNvPr>
          <p:cNvSpPr/>
          <p:nvPr/>
        </p:nvSpPr>
        <p:spPr>
          <a:xfrm>
            <a:off x="38100" y="5200648"/>
            <a:ext cx="937343" cy="1676402"/>
          </a:xfrm>
          <a:prstGeom prst="rect">
            <a:avLst/>
          </a:prstGeom>
          <a:solidFill>
            <a:srgbClr val="073B37"/>
          </a:solidFill>
          <a:ln>
            <a:solidFill>
              <a:srgbClr val="092729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信</a:t>
            </a:r>
            <a:endParaRPr lang="en-US" altLang="zh-CN" sz="3200" dirty="0"/>
          </a:p>
          <a:p>
            <a:pPr algn="ctr"/>
            <a:r>
              <a:rPr lang="zh-CN" altLang="en-US" sz="3200" dirty="0"/>
              <a:t>息</a:t>
            </a:r>
            <a:endParaRPr lang="en-US" sz="3200" dirty="0"/>
          </a:p>
        </p:txBody>
      </p:sp>
      <p:sp>
        <p:nvSpPr>
          <p:cNvPr id="7" name="矩形 14">
            <a:extLst>
              <a:ext uri="{FF2B5EF4-FFF2-40B4-BE49-F238E27FC236}">
                <a16:creationId xmlns:a16="http://schemas.microsoft.com/office/drawing/2014/main" id="{69B3595E-EC88-43B2-A495-7C106E736F66}"/>
              </a:ext>
            </a:extLst>
          </p:cNvPr>
          <p:cNvSpPr/>
          <p:nvPr/>
        </p:nvSpPr>
        <p:spPr>
          <a:xfrm>
            <a:off x="2882514" y="337972"/>
            <a:ext cx="7402415" cy="120032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7200" b="1" dirty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第二点</a:t>
            </a:r>
            <a:r>
              <a:rPr lang="en-US" altLang="zh-CN" sz="7200" b="1" dirty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ORP</a:t>
            </a:r>
            <a:r>
              <a:rPr lang="zh-CN" altLang="en-US" sz="7200" b="1" dirty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标定</a:t>
            </a:r>
            <a:endParaRPr lang="en-US" sz="7200" b="1" dirty="0">
              <a:solidFill>
                <a:srgbClr val="FFC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Rectangle: Rounded Corners 19">
            <a:extLst>
              <a:ext uri="{FF2B5EF4-FFF2-40B4-BE49-F238E27FC236}">
                <a16:creationId xmlns:a16="http://schemas.microsoft.com/office/drawing/2014/main" id="{324A1A3A-23D2-4635-A31D-9C685050EC10}"/>
              </a:ext>
            </a:extLst>
          </p:cNvPr>
          <p:cNvSpPr/>
          <p:nvPr/>
        </p:nvSpPr>
        <p:spPr>
          <a:xfrm>
            <a:off x="2689997" y="5287252"/>
            <a:ext cx="1862168" cy="813948"/>
          </a:xfrm>
          <a:prstGeom prst="round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返 回</a:t>
            </a:r>
            <a:endParaRPr lang="en-US" sz="36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362DD27-5204-467C-B49D-5DDBB681A92F}"/>
              </a:ext>
            </a:extLst>
          </p:cNvPr>
          <p:cNvSpPr/>
          <p:nvPr/>
        </p:nvSpPr>
        <p:spPr>
          <a:xfrm>
            <a:off x="8769542" y="5287252"/>
            <a:ext cx="1862168" cy="813948"/>
          </a:xfrm>
          <a:prstGeom prst="roundRect">
            <a:avLst/>
          </a:prstGeom>
          <a:solidFill>
            <a:srgbClr val="FFC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继 续</a:t>
            </a:r>
            <a:endParaRPr lang="en-US" sz="36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6" name="Rectangle 23">
            <a:extLst>
              <a:ext uri="{FF2B5EF4-FFF2-40B4-BE49-F238E27FC236}">
                <a16:creationId xmlns:a16="http://schemas.microsoft.com/office/drawing/2014/main" id="{0F15696B-D409-4341-BBB5-4139CB8CBEC6}"/>
              </a:ext>
            </a:extLst>
          </p:cNvPr>
          <p:cNvSpPr/>
          <p:nvPr/>
        </p:nvSpPr>
        <p:spPr>
          <a:xfrm>
            <a:off x="4925185" y="2486120"/>
            <a:ext cx="2809488" cy="980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DC99892-4EDA-46BF-99CB-4A7B7F5E60CC}"/>
              </a:ext>
            </a:extLst>
          </p:cNvPr>
          <p:cNvSpPr txBox="1"/>
          <p:nvPr/>
        </p:nvSpPr>
        <p:spPr>
          <a:xfrm>
            <a:off x="3134150" y="3768587"/>
            <a:ext cx="69101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请输入第二点参考值</a:t>
            </a:r>
            <a:r>
              <a:rPr lang="en-US" altLang="zh-CN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(+0.0)</a:t>
            </a:r>
            <a:endParaRPr lang="zh-CN" altLang="en-US" sz="3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75E7A20-A3DC-4CA4-AAD1-8F5E21CFC470}"/>
              </a:ext>
            </a:extLst>
          </p:cNvPr>
          <p:cNvSpPr txBox="1"/>
          <p:nvPr/>
        </p:nvSpPr>
        <p:spPr>
          <a:xfrm>
            <a:off x="7849769" y="2719864"/>
            <a:ext cx="12179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mV</a:t>
            </a:r>
            <a:endParaRPr lang="zh-CN" altLang="en-US" sz="4000" b="1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626407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DFB3549-C002-4788-A7D9-8D457C409DC8}"/>
              </a:ext>
            </a:extLst>
          </p:cNvPr>
          <p:cNvSpPr/>
          <p:nvPr/>
        </p:nvSpPr>
        <p:spPr>
          <a:xfrm>
            <a:off x="0" y="0"/>
            <a:ext cx="12192000" cy="6877050"/>
          </a:xfrm>
          <a:prstGeom prst="rect">
            <a:avLst/>
          </a:prstGeom>
          <a:solidFill>
            <a:srgbClr val="0B615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303FEC-0286-4DDE-89B9-922E1FCF68E5}"/>
              </a:ext>
            </a:extLst>
          </p:cNvPr>
          <p:cNvSpPr/>
          <p:nvPr/>
        </p:nvSpPr>
        <p:spPr>
          <a:xfrm>
            <a:off x="38100" y="1"/>
            <a:ext cx="937343" cy="1676402"/>
          </a:xfrm>
          <a:prstGeom prst="rect">
            <a:avLst/>
          </a:prstGeom>
          <a:solidFill>
            <a:srgbClr val="073B37"/>
          </a:solidFill>
          <a:ln>
            <a:solidFill>
              <a:srgbClr val="092729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测</a:t>
            </a:r>
            <a:endParaRPr lang="en-US" altLang="zh-CN" sz="3200" dirty="0"/>
          </a:p>
          <a:p>
            <a:pPr algn="ctr"/>
            <a:r>
              <a:rPr lang="zh-CN" altLang="en-US" sz="3200" dirty="0"/>
              <a:t>量</a:t>
            </a:r>
            <a:endParaRPr lang="en-US" sz="32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B02B39-E3BA-44A8-B315-75C23ECEB55C}"/>
              </a:ext>
            </a:extLst>
          </p:cNvPr>
          <p:cNvSpPr/>
          <p:nvPr/>
        </p:nvSpPr>
        <p:spPr>
          <a:xfrm>
            <a:off x="38100" y="1726333"/>
            <a:ext cx="937343" cy="1676402"/>
          </a:xfrm>
          <a:prstGeom prst="rect">
            <a:avLst/>
          </a:prstGeom>
          <a:solidFill>
            <a:srgbClr val="073B37"/>
          </a:solidFill>
          <a:ln>
            <a:solidFill>
              <a:srgbClr val="092729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设置</a:t>
            </a:r>
            <a:endParaRPr lang="en-US" altLang="zh-CN" sz="32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0FF4DE-3952-431A-86B4-9BAF23E0AAC9}"/>
              </a:ext>
            </a:extLst>
          </p:cNvPr>
          <p:cNvSpPr/>
          <p:nvPr/>
        </p:nvSpPr>
        <p:spPr>
          <a:xfrm>
            <a:off x="38100" y="3467099"/>
            <a:ext cx="937343" cy="1676402"/>
          </a:xfrm>
          <a:prstGeom prst="rect">
            <a:avLst/>
          </a:prstGeom>
          <a:solidFill>
            <a:srgbClr val="042220"/>
          </a:solidFill>
          <a:ln>
            <a:solidFill>
              <a:srgbClr val="092729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校</a:t>
            </a:r>
            <a:endParaRPr lang="en-US" altLang="zh-CN" sz="40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  <a:p>
            <a:pPr algn="ctr"/>
            <a:r>
              <a:rPr lang="zh-CN" altLang="en-US" sz="4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准</a:t>
            </a:r>
            <a:endParaRPr lang="en-US" sz="40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C20C10-9309-4E15-9C75-F9E7E3FB33E5}"/>
              </a:ext>
            </a:extLst>
          </p:cNvPr>
          <p:cNvSpPr/>
          <p:nvPr/>
        </p:nvSpPr>
        <p:spPr>
          <a:xfrm>
            <a:off x="38100" y="5200648"/>
            <a:ext cx="937343" cy="1676402"/>
          </a:xfrm>
          <a:prstGeom prst="rect">
            <a:avLst/>
          </a:prstGeom>
          <a:solidFill>
            <a:srgbClr val="073B37"/>
          </a:solidFill>
          <a:ln>
            <a:solidFill>
              <a:srgbClr val="092729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信</a:t>
            </a:r>
            <a:endParaRPr lang="en-US" altLang="zh-CN" sz="3200" dirty="0"/>
          </a:p>
          <a:p>
            <a:pPr algn="ctr"/>
            <a:r>
              <a:rPr lang="zh-CN" altLang="en-US" sz="3200" dirty="0"/>
              <a:t>息</a:t>
            </a:r>
            <a:endParaRPr lang="en-US" sz="3200" dirty="0"/>
          </a:p>
        </p:txBody>
      </p:sp>
      <p:sp>
        <p:nvSpPr>
          <p:cNvPr id="7" name="矩形 14">
            <a:extLst>
              <a:ext uri="{FF2B5EF4-FFF2-40B4-BE49-F238E27FC236}">
                <a16:creationId xmlns:a16="http://schemas.microsoft.com/office/drawing/2014/main" id="{69B3595E-EC88-43B2-A495-7C106E736F66}"/>
              </a:ext>
            </a:extLst>
          </p:cNvPr>
          <p:cNvSpPr/>
          <p:nvPr/>
        </p:nvSpPr>
        <p:spPr>
          <a:xfrm>
            <a:off x="2882514" y="337972"/>
            <a:ext cx="7402415" cy="120032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7200" b="1" dirty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第二点</a:t>
            </a:r>
            <a:r>
              <a:rPr lang="en-US" altLang="zh-CN" sz="7200" b="1" dirty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ORP</a:t>
            </a:r>
            <a:r>
              <a:rPr lang="zh-CN" altLang="en-US" sz="7200" b="1" dirty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标定</a:t>
            </a:r>
            <a:endParaRPr lang="en-US" sz="7200" b="1" dirty="0">
              <a:solidFill>
                <a:srgbClr val="FFC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75E7A20-A3DC-4CA4-AAD1-8F5E21CFC470}"/>
              </a:ext>
            </a:extLst>
          </p:cNvPr>
          <p:cNvSpPr txBox="1"/>
          <p:nvPr/>
        </p:nvSpPr>
        <p:spPr>
          <a:xfrm>
            <a:off x="7863837" y="3402735"/>
            <a:ext cx="12179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mV</a:t>
            </a:r>
            <a:endParaRPr lang="zh-CN" altLang="en-US" sz="4000" b="1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332471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DFB3549-C002-4788-A7D9-8D457C409DC8}"/>
              </a:ext>
            </a:extLst>
          </p:cNvPr>
          <p:cNvSpPr/>
          <p:nvPr/>
        </p:nvSpPr>
        <p:spPr>
          <a:xfrm>
            <a:off x="0" y="0"/>
            <a:ext cx="12192000" cy="6877050"/>
          </a:xfrm>
          <a:prstGeom prst="rect">
            <a:avLst/>
          </a:prstGeom>
          <a:solidFill>
            <a:srgbClr val="0B615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303FEC-0286-4DDE-89B9-922E1FCF68E5}"/>
              </a:ext>
            </a:extLst>
          </p:cNvPr>
          <p:cNvSpPr/>
          <p:nvPr/>
        </p:nvSpPr>
        <p:spPr>
          <a:xfrm>
            <a:off x="38100" y="1"/>
            <a:ext cx="937343" cy="1676402"/>
          </a:xfrm>
          <a:prstGeom prst="rect">
            <a:avLst/>
          </a:prstGeom>
          <a:solidFill>
            <a:srgbClr val="073B37"/>
          </a:solidFill>
          <a:ln>
            <a:solidFill>
              <a:srgbClr val="092729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测</a:t>
            </a:r>
            <a:endParaRPr lang="en-US" altLang="zh-CN" sz="3200" dirty="0"/>
          </a:p>
          <a:p>
            <a:pPr algn="ctr"/>
            <a:r>
              <a:rPr lang="zh-CN" altLang="en-US" sz="3200" dirty="0"/>
              <a:t>量</a:t>
            </a:r>
            <a:endParaRPr lang="en-US" sz="32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B02B39-E3BA-44A8-B315-75C23ECEB55C}"/>
              </a:ext>
            </a:extLst>
          </p:cNvPr>
          <p:cNvSpPr/>
          <p:nvPr/>
        </p:nvSpPr>
        <p:spPr>
          <a:xfrm>
            <a:off x="38100" y="1726333"/>
            <a:ext cx="937343" cy="1676402"/>
          </a:xfrm>
          <a:prstGeom prst="rect">
            <a:avLst/>
          </a:prstGeom>
          <a:solidFill>
            <a:srgbClr val="073B37"/>
          </a:solidFill>
          <a:ln>
            <a:solidFill>
              <a:srgbClr val="092729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设置</a:t>
            </a:r>
            <a:endParaRPr lang="en-US" altLang="zh-CN" sz="32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0FF4DE-3952-431A-86B4-9BAF23E0AAC9}"/>
              </a:ext>
            </a:extLst>
          </p:cNvPr>
          <p:cNvSpPr/>
          <p:nvPr/>
        </p:nvSpPr>
        <p:spPr>
          <a:xfrm>
            <a:off x="38100" y="3467099"/>
            <a:ext cx="937343" cy="1676402"/>
          </a:xfrm>
          <a:prstGeom prst="rect">
            <a:avLst/>
          </a:prstGeom>
          <a:solidFill>
            <a:srgbClr val="042220"/>
          </a:solidFill>
          <a:ln>
            <a:solidFill>
              <a:srgbClr val="092729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校</a:t>
            </a:r>
            <a:endParaRPr lang="en-US" altLang="zh-CN" sz="40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  <a:p>
            <a:pPr algn="ctr"/>
            <a:r>
              <a:rPr lang="zh-CN" altLang="en-US" sz="4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准</a:t>
            </a:r>
            <a:endParaRPr lang="en-US" sz="40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C20C10-9309-4E15-9C75-F9E7E3FB33E5}"/>
              </a:ext>
            </a:extLst>
          </p:cNvPr>
          <p:cNvSpPr/>
          <p:nvPr/>
        </p:nvSpPr>
        <p:spPr>
          <a:xfrm>
            <a:off x="38100" y="5200648"/>
            <a:ext cx="937343" cy="1676402"/>
          </a:xfrm>
          <a:prstGeom prst="rect">
            <a:avLst/>
          </a:prstGeom>
          <a:solidFill>
            <a:srgbClr val="073B37"/>
          </a:solidFill>
          <a:ln>
            <a:solidFill>
              <a:srgbClr val="092729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信</a:t>
            </a:r>
            <a:endParaRPr lang="en-US" altLang="zh-CN" sz="3200" dirty="0"/>
          </a:p>
          <a:p>
            <a:pPr algn="ctr"/>
            <a:r>
              <a:rPr lang="zh-CN" altLang="en-US" sz="3200" dirty="0"/>
              <a:t>息</a:t>
            </a:r>
            <a:endParaRPr lang="en-US" sz="3200" dirty="0"/>
          </a:p>
        </p:txBody>
      </p:sp>
      <p:sp>
        <p:nvSpPr>
          <p:cNvPr id="7" name="矩形 14">
            <a:extLst>
              <a:ext uri="{FF2B5EF4-FFF2-40B4-BE49-F238E27FC236}">
                <a16:creationId xmlns:a16="http://schemas.microsoft.com/office/drawing/2014/main" id="{69B3595E-EC88-43B2-A495-7C106E736F66}"/>
              </a:ext>
            </a:extLst>
          </p:cNvPr>
          <p:cNvSpPr/>
          <p:nvPr/>
        </p:nvSpPr>
        <p:spPr>
          <a:xfrm>
            <a:off x="2882514" y="337972"/>
            <a:ext cx="7402415" cy="120032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7200" b="1" dirty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第三点</a:t>
            </a:r>
            <a:r>
              <a:rPr lang="en-US" altLang="zh-CN" sz="7200" b="1" dirty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ORP</a:t>
            </a:r>
            <a:r>
              <a:rPr lang="zh-CN" altLang="en-US" sz="7200" b="1" dirty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标定</a:t>
            </a:r>
            <a:endParaRPr lang="en-US" sz="7200" b="1" dirty="0">
              <a:solidFill>
                <a:srgbClr val="FFC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Rectangle: Rounded Corners 19">
            <a:extLst>
              <a:ext uri="{FF2B5EF4-FFF2-40B4-BE49-F238E27FC236}">
                <a16:creationId xmlns:a16="http://schemas.microsoft.com/office/drawing/2014/main" id="{324A1A3A-23D2-4635-A31D-9C685050EC10}"/>
              </a:ext>
            </a:extLst>
          </p:cNvPr>
          <p:cNvSpPr/>
          <p:nvPr/>
        </p:nvSpPr>
        <p:spPr>
          <a:xfrm>
            <a:off x="2689997" y="5287252"/>
            <a:ext cx="1862168" cy="813948"/>
          </a:xfrm>
          <a:prstGeom prst="round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返 回</a:t>
            </a:r>
            <a:endParaRPr lang="en-US" sz="36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362DD27-5204-467C-B49D-5DDBB681A92F}"/>
              </a:ext>
            </a:extLst>
          </p:cNvPr>
          <p:cNvSpPr/>
          <p:nvPr/>
        </p:nvSpPr>
        <p:spPr>
          <a:xfrm>
            <a:off x="8769542" y="5287252"/>
            <a:ext cx="1862168" cy="813948"/>
          </a:xfrm>
          <a:prstGeom prst="roundRect">
            <a:avLst/>
          </a:prstGeom>
          <a:solidFill>
            <a:srgbClr val="FFC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继 续</a:t>
            </a:r>
            <a:endParaRPr lang="en-US" sz="36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6" name="Rectangle 23">
            <a:extLst>
              <a:ext uri="{FF2B5EF4-FFF2-40B4-BE49-F238E27FC236}">
                <a16:creationId xmlns:a16="http://schemas.microsoft.com/office/drawing/2014/main" id="{0F15696B-D409-4341-BBB5-4139CB8CBEC6}"/>
              </a:ext>
            </a:extLst>
          </p:cNvPr>
          <p:cNvSpPr/>
          <p:nvPr/>
        </p:nvSpPr>
        <p:spPr>
          <a:xfrm>
            <a:off x="4925185" y="2486120"/>
            <a:ext cx="2809488" cy="980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DC99892-4EDA-46BF-99CB-4A7B7F5E60CC}"/>
              </a:ext>
            </a:extLst>
          </p:cNvPr>
          <p:cNvSpPr txBox="1"/>
          <p:nvPr/>
        </p:nvSpPr>
        <p:spPr>
          <a:xfrm>
            <a:off x="3134150" y="3768587"/>
            <a:ext cx="69101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请输入第三点参考值</a:t>
            </a:r>
            <a:r>
              <a:rPr lang="en-US" altLang="zh-CN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(-177.0)</a:t>
            </a:r>
            <a:endParaRPr lang="zh-CN" altLang="en-US" sz="3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75E7A20-A3DC-4CA4-AAD1-8F5E21CFC470}"/>
              </a:ext>
            </a:extLst>
          </p:cNvPr>
          <p:cNvSpPr txBox="1"/>
          <p:nvPr/>
        </p:nvSpPr>
        <p:spPr>
          <a:xfrm>
            <a:off x="7849769" y="2719864"/>
            <a:ext cx="12179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mV</a:t>
            </a:r>
            <a:endParaRPr lang="zh-CN" altLang="en-US" sz="4000" b="1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398721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DFB3549-C002-4788-A7D9-8D457C409DC8}"/>
              </a:ext>
            </a:extLst>
          </p:cNvPr>
          <p:cNvSpPr/>
          <p:nvPr/>
        </p:nvSpPr>
        <p:spPr>
          <a:xfrm>
            <a:off x="0" y="0"/>
            <a:ext cx="12192000" cy="6877050"/>
          </a:xfrm>
          <a:prstGeom prst="rect">
            <a:avLst/>
          </a:prstGeom>
          <a:solidFill>
            <a:srgbClr val="0B615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303FEC-0286-4DDE-89B9-922E1FCF68E5}"/>
              </a:ext>
            </a:extLst>
          </p:cNvPr>
          <p:cNvSpPr/>
          <p:nvPr/>
        </p:nvSpPr>
        <p:spPr>
          <a:xfrm>
            <a:off x="38100" y="1"/>
            <a:ext cx="937343" cy="1676402"/>
          </a:xfrm>
          <a:prstGeom prst="rect">
            <a:avLst/>
          </a:prstGeom>
          <a:solidFill>
            <a:srgbClr val="073B37"/>
          </a:solidFill>
          <a:ln>
            <a:solidFill>
              <a:srgbClr val="092729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测</a:t>
            </a:r>
            <a:endParaRPr lang="en-US" altLang="zh-CN" sz="3200" dirty="0"/>
          </a:p>
          <a:p>
            <a:pPr algn="ctr"/>
            <a:r>
              <a:rPr lang="zh-CN" altLang="en-US" sz="3200" dirty="0"/>
              <a:t>量</a:t>
            </a:r>
            <a:endParaRPr lang="en-US" sz="32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B02B39-E3BA-44A8-B315-75C23ECEB55C}"/>
              </a:ext>
            </a:extLst>
          </p:cNvPr>
          <p:cNvSpPr/>
          <p:nvPr/>
        </p:nvSpPr>
        <p:spPr>
          <a:xfrm>
            <a:off x="38100" y="1726333"/>
            <a:ext cx="937343" cy="1676402"/>
          </a:xfrm>
          <a:prstGeom prst="rect">
            <a:avLst/>
          </a:prstGeom>
          <a:solidFill>
            <a:srgbClr val="073B37"/>
          </a:solidFill>
          <a:ln>
            <a:solidFill>
              <a:srgbClr val="092729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设置</a:t>
            </a:r>
            <a:endParaRPr lang="en-US" altLang="zh-CN" sz="32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0FF4DE-3952-431A-86B4-9BAF23E0AAC9}"/>
              </a:ext>
            </a:extLst>
          </p:cNvPr>
          <p:cNvSpPr/>
          <p:nvPr/>
        </p:nvSpPr>
        <p:spPr>
          <a:xfrm>
            <a:off x="38100" y="3467099"/>
            <a:ext cx="937343" cy="1676402"/>
          </a:xfrm>
          <a:prstGeom prst="rect">
            <a:avLst/>
          </a:prstGeom>
          <a:solidFill>
            <a:srgbClr val="042220"/>
          </a:solidFill>
          <a:ln>
            <a:solidFill>
              <a:srgbClr val="092729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校</a:t>
            </a:r>
            <a:endParaRPr lang="en-US" altLang="zh-CN" sz="40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  <a:p>
            <a:pPr algn="ctr"/>
            <a:r>
              <a:rPr lang="zh-CN" altLang="en-US" sz="4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准</a:t>
            </a:r>
            <a:endParaRPr lang="en-US" sz="40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C20C10-9309-4E15-9C75-F9E7E3FB33E5}"/>
              </a:ext>
            </a:extLst>
          </p:cNvPr>
          <p:cNvSpPr/>
          <p:nvPr/>
        </p:nvSpPr>
        <p:spPr>
          <a:xfrm>
            <a:off x="38100" y="5200648"/>
            <a:ext cx="937343" cy="1676402"/>
          </a:xfrm>
          <a:prstGeom prst="rect">
            <a:avLst/>
          </a:prstGeom>
          <a:solidFill>
            <a:srgbClr val="073B37"/>
          </a:solidFill>
          <a:ln>
            <a:solidFill>
              <a:srgbClr val="092729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信</a:t>
            </a:r>
            <a:endParaRPr lang="en-US" altLang="zh-CN" sz="3200" dirty="0"/>
          </a:p>
          <a:p>
            <a:pPr algn="ctr"/>
            <a:r>
              <a:rPr lang="zh-CN" altLang="en-US" sz="3200" dirty="0"/>
              <a:t>息</a:t>
            </a:r>
            <a:endParaRPr lang="en-US" sz="3200" dirty="0"/>
          </a:p>
        </p:txBody>
      </p:sp>
      <p:sp>
        <p:nvSpPr>
          <p:cNvPr id="7" name="矩形 14">
            <a:extLst>
              <a:ext uri="{FF2B5EF4-FFF2-40B4-BE49-F238E27FC236}">
                <a16:creationId xmlns:a16="http://schemas.microsoft.com/office/drawing/2014/main" id="{69B3595E-EC88-43B2-A495-7C106E736F66}"/>
              </a:ext>
            </a:extLst>
          </p:cNvPr>
          <p:cNvSpPr/>
          <p:nvPr/>
        </p:nvSpPr>
        <p:spPr>
          <a:xfrm>
            <a:off x="2882514" y="337972"/>
            <a:ext cx="7402415" cy="120032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7200" b="1" dirty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第三点</a:t>
            </a:r>
            <a:r>
              <a:rPr lang="en-US" altLang="zh-CN" sz="7200" b="1" dirty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ORP</a:t>
            </a:r>
            <a:r>
              <a:rPr lang="zh-CN" altLang="en-US" sz="7200" b="1" dirty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标定</a:t>
            </a:r>
            <a:endParaRPr lang="en-US" sz="7200" b="1" dirty="0">
              <a:solidFill>
                <a:srgbClr val="FFC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75E7A20-A3DC-4CA4-AAD1-8F5E21CFC470}"/>
              </a:ext>
            </a:extLst>
          </p:cNvPr>
          <p:cNvSpPr txBox="1"/>
          <p:nvPr/>
        </p:nvSpPr>
        <p:spPr>
          <a:xfrm>
            <a:off x="7863837" y="3402735"/>
            <a:ext cx="12179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mV</a:t>
            </a:r>
            <a:endParaRPr lang="zh-CN" altLang="en-US" sz="4000" b="1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384799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DFB3549-C002-4788-A7D9-8D457C409DC8}"/>
              </a:ext>
            </a:extLst>
          </p:cNvPr>
          <p:cNvSpPr/>
          <p:nvPr/>
        </p:nvSpPr>
        <p:spPr>
          <a:xfrm>
            <a:off x="0" y="0"/>
            <a:ext cx="12192000" cy="6877050"/>
          </a:xfrm>
          <a:prstGeom prst="rect">
            <a:avLst/>
          </a:prstGeom>
          <a:solidFill>
            <a:srgbClr val="0B615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303FEC-0286-4DDE-89B9-922E1FCF68E5}"/>
              </a:ext>
            </a:extLst>
          </p:cNvPr>
          <p:cNvSpPr/>
          <p:nvPr/>
        </p:nvSpPr>
        <p:spPr>
          <a:xfrm>
            <a:off x="38100" y="1"/>
            <a:ext cx="937343" cy="1676402"/>
          </a:xfrm>
          <a:prstGeom prst="rect">
            <a:avLst/>
          </a:prstGeom>
          <a:solidFill>
            <a:srgbClr val="073B37"/>
          </a:solidFill>
          <a:ln>
            <a:solidFill>
              <a:srgbClr val="092729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测</a:t>
            </a:r>
            <a:endParaRPr lang="en-US" altLang="zh-CN" sz="3200" dirty="0"/>
          </a:p>
          <a:p>
            <a:pPr algn="ctr"/>
            <a:r>
              <a:rPr lang="zh-CN" altLang="en-US" sz="3200" dirty="0"/>
              <a:t>量</a:t>
            </a:r>
            <a:endParaRPr lang="en-US" sz="32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B02B39-E3BA-44A8-B315-75C23ECEB55C}"/>
              </a:ext>
            </a:extLst>
          </p:cNvPr>
          <p:cNvSpPr/>
          <p:nvPr/>
        </p:nvSpPr>
        <p:spPr>
          <a:xfrm>
            <a:off x="38100" y="1726333"/>
            <a:ext cx="937343" cy="1676402"/>
          </a:xfrm>
          <a:prstGeom prst="rect">
            <a:avLst/>
          </a:prstGeom>
          <a:solidFill>
            <a:srgbClr val="073B37"/>
          </a:solidFill>
          <a:ln>
            <a:solidFill>
              <a:srgbClr val="092729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设置</a:t>
            </a:r>
            <a:endParaRPr lang="en-US" altLang="zh-CN" sz="32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0FF4DE-3952-431A-86B4-9BAF23E0AAC9}"/>
              </a:ext>
            </a:extLst>
          </p:cNvPr>
          <p:cNvSpPr/>
          <p:nvPr/>
        </p:nvSpPr>
        <p:spPr>
          <a:xfrm>
            <a:off x="38100" y="3467099"/>
            <a:ext cx="937343" cy="1676402"/>
          </a:xfrm>
          <a:prstGeom prst="rect">
            <a:avLst/>
          </a:prstGeom>
          <a:solidFill>
            <a:srgbClr val="042220"/>
          </a:solidFill>
          <a:ln>
            <a:solidFill>
              <a:srgbClr val="092729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校</a:t>
            </a:r>
            <a:endParaRPr lang="en-US" altLang="zh-CN" sz="40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  <a:p>
            <a:pPr algn="ctr"/>
            <a:r>
              <a:rPr lang="zh-CN" altLang="en-US" sz="4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准</a:t>
            </a:r>
            <a:endParaRPr lang="en-US" sz="40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C20C10-9309-4E15-9C75-F9E7E3FB33E5}"/>
              </a:ext>
            </a:extLst>
          </p:cNvPr>
          <p:cNvSpPr/>
          <p:nvPr/>
        </p:nvSpPr>
        <p:spPr>
          <a:xfrm>
            <a:off x="38100" y="5200648"/>
            <a:ext cx="937343" cy="1676402"/>
          </a:xfrm>
          <a:prstGeom prst="rect">
            <a:avLst/>
          </a:prstGeom>
          <a:solidFill>
            <a:srgbClr val="073B37"/>
          </a:solidFill>
          <a:ln>
            <a:solidFill>
              <a:srgbClr val="092729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信</a:t>
            </a:r>
            <a:endParaRPr lang="en-US" altLang="zh-CN" sz="3200" dirty="0"/>
          </a:p>
          <a:p>
            <a:pPr algn="ctr"/>
            <a:r>
              <a:rPr lang="zh-CN" altLang="en-US" sz="3200" dirty="0"/>
              <a:t>息</a:t>
            </a:r>
            <a:endParaRPr lang="en-US" sz="3200" dirty="0"/>
          </a:p>
        </p:txBody>
      </p:sp>
      <p:sp>
        <p:nvSpPr>
          <p:cNvPr id="7" name="矩形 14">
            <a:extLst>
              <a:ext uri="{FF2B5EF4-FFF2-40B4-BE49-F238E27FC236}">
                <a16:creationId xmlns:a16="http://schemas.microsoft.com/office/drawing/2014/main" id="{69B3595E-EC88-43B2-A495-7C106E736F66}"/>
              </a:ext>
            </a:extLst>
          </p:cNvPr>
          <p:cNvSpPr/>
          <p:nvPr/>
        </p:nvSpPr>
        <p:spPr>
          <a:xfrm>
            <a:off x="2882514" y="337972"/>
            <a:ext cx="7402415" cy="120032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7200" b="1" dirty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第一点温度标定</a:t>
            </a:r>
            <a:endParaRPr lang="en-US" sz="7200" b="1" dirty="0">
              <a:solidFill>
                <a:srgbClr val="FFC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Rectangle: Rounded Corners 19">
            <a:extLst>
              <a:ext uri="{FF2B5EF4-FFF2-40B4-BE49-F238E27FC236}">
                <a16:creationId xmlns:a16="http://schemas.microsoft.com/office/drawing/2014/main" id="{324A1A3A-23D2-4635-A31D-9C685050EC10}"/>
              </a:ext>
            </a:extLst>
          </p:cNvPr>
          <p:cNvSpPr/>
          <p:nvPr/>
        </p:nvSpPr>
        <p:spPr>
          <a:xfrm>
            <a:off x="2689997" y="5287252"/>
            <a:ext cx="1862168" cy="813948"/>
          </a:xfrm>
          <a:prstGeom prst="round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返 回</a:t>
            </a:r>
            <a:endParaRPr lang="en-US" sz="36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362DD27-5204-467C-B49D-5DDBB681A92F}"/>
              </a:ext>
            </a:extLst>
          </p:cNvPr>
          <p:cNvSpPr/>
          <p:nvPr/>
        </p:nvSpPr>
        <p:spPr>
          <a:xfrm>
            <a:off x="8769542" y="5287252"/>
            <a:ext cx="1862168" cy="813948"/>
          </a:xfrm>
          <a:prstGeom prst="roundRect">
            <a:avLst/>
          </a:prstGeom>
          <a:solidFill>
            <a:srgbClr val="FFC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开 始</a:t>
            </a:r>
            <a:endParaRPr lang="en-US" sz="36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6" name="Rectangle 23">
            <a:extLst>
              <a:ext uri="{FF2B5EF4-FFF2-40B4-BE49-F238E27FC236}">
                <a16:creationId xmlns:a16="http://schemas.microsoft.com/office/drawing/2014/main" id="{0F15696B-D409-4341-BBB5-4139CB8CBEC6}"/>
              </a:ext>
            </a:extLst>
          </p:cNvPr>
          <p:cNvSpPr/>
          <p:nvPr/>
        </p:nvSpPr>
        <p:spPr>
          <a:xfrm>
            <a:off x="4925185" y="2486120"/>
            <a:ext cx="2809488" cy="980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DC99892-4EDA-46BF-99CB-4A7B7F5E60CC}"/>
              </a:ext>
            </a:extLst>
          </p:cNvPr>
          <p:cNvSpPr txBox="1"/>
          <p:nvPr/>
        </p:nvSpPr>
        <p:spPr>
          <a:xfrm>
            <a:off x="3134150" y="3768587"/>
            <a:ext cx="69101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请输入第一点参考值</a:t>
            </a:r>
            <a:r>
              <a:rPr lang="en-US" altLang="zh-CN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(1000)</a:t>
            </a:r>
            <a:endParaRPr lang="zh-CN" altLang="en-US" sz="3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75E7A20-A3DC-4CA4-AAD1-8F5E21CFC470}"/>
              </a:ext>
            </a:extLst>
          </p:cNvPr>
          <p:cNvSpPr txBox="1"/>
          <p:nvPr/>
        </p:nvSpPr>
        <p:spPr>
          <a:xfrm>
            <a:off x="7849769" y="2719864"/>
            <a:ext cx="12179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zh-CN" sz="4000" b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Ω</a:t>
            </a:r>
            <a:endParaRPr lang="zh-CN" altLang="en-US" sz="4000" b="1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108471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DFB3549-C002-4788-A7D9-8D457C409DC8}"/>
              </a:ext>
            </a:extLst>
          </p:cNvPr>
          <p:cNvSpPr/>
          <p:nvPr/>
        </p:nvSpPr>
        <p:spPr>
          <a:xfrm>
            <a:off x="0" y="0"/>
            <a:ext cx="12192000" cy="6877050"/>
          </a:xfrm>
          <a:prstGeom prst="rect">
            <a:avLst/>
          </a:prstGeom>
          <a:solidFill>
            <a:srgbClr val="0B615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303FEC-0286-4DDE-89B9-922E1FCF68E5}"/>
              </a:ext>
            </a:extLst>
          </p:cNvPr>
          <p:cNvSpPr/>
          <p:nvPr/>
        </p:nvSpPr>
        <p:spPr>
          <a:xfrm>
            <a:off x="38100" y="1"/>
            <a:ext cx="937343" cy="1676402"/>
          </a:xfrm>
          <a:prstGeom prst="rect">
            <a:avLst/>
          </a:prstGeom>
          <a:solidFill>
            <a:srgbClr val="073B37"/>
          </a:solidFill>
          <a:ln>
            <a:solidFill>
              <a:srgbClr val="092729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测</a:t>
            </a:r>
            <a:endParaRPr lang="en-US" altLang="zh-CN" sz="3200" dirty="0"/>
          </a:p>
          <a:p>
            <a:pPr algn="ctr"/>
            <a:r>
              <a:rPr lang="zh-CN" altLang="en-US" sz="3200" dirty="0"/>
              <a:t>量</a:t>
            </a:r>
            <a:endParaRPr lang="en-US" sz="32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B02B39-E3BA-44A8-B315-75C23ECEB55C}"/>
              </a:ext>
            </a:extLst>
          </p:cNvPr>
          <p:cNvSpPr/>
          <p:nvPr/>
        </p:nvSpPr>
        <p:spPr>
          <a:xfrm>
            <a:off x="38100" y="1726333"/>
            <a:ext cx="937343" cy="1676402"/>
          </a:xfrm>
          <a:prstGeom prst="rect">
            <a:avLst/>
          </a:prstGeom>
          <a:solidFill>
            <a:srgbClr val="073B37"/>
          </a:solidFill>
          <a:ln>
            <a:solidFill>
              <a:srgbClr val="092729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设置</a:t>
            </a:r>
            <a:endParaRPr lang="en-US" altLang="zh-CN" sz="32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0FF4DE-3952-431A-86B4-9BAF23E0AAC9}"/>
              </a:ext>
            </a:extLst>
          </p:cNvPr>
          <p:cNvSpPr/>
          <p:nvPr/>
        </p:nvSpPr>
        <p:spPr>
          <a:xfrm>
            <a:off x="38100" y="3467099"/>
            <a:ext cx="937343" cy="1676402"/>
          </a:xfrm>
          <a:prstGeom prst="rect">
            <a:avLst/>
          </a:prstGeom>
          <a:solidFill>
            <a:srgbClr val="042220"/>
          </a:solidFill>
          <a:ln>
            <a:solidFill>
              <a:srgbClr val="092729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校</a:t>
            </a:r>
            <a:endParaRPr lang="en-US" altLang="zh-CN" sz="40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  <a:p>
            <a:pPr algn="ctr"/>
            <a:r>
              <a:rPr lang="zh-CN" altLang="en-US" sz="4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准</a:t>
            </a:r>
            <a:endParaRPr lang="en-US" sz="40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C20C10-9309-4E15-9C75-F9E7E3FB33E5}"/>
              </a:ext>
            </a:extLst>
          </p:cNvPr>
          <p:cNvSpPr/>
          <p:nvPr/>
        </p:nvSpPr>
        <p:spPr>
          <a:xfrm>
            <a:off x="38100" y="5200648"/>
            <a:ext cx="937343" cy="1676402"/>
          </a:xfrm>
          <a:prstGeom prst="rect">
            <a:avLst/>
          </a:prstGeom>
          <a:solidFill>
            <a:srgbClr val="073B37"/>
          </a:solidFill>
          <a:ln>
            <a:solidFill>
              <a:srgbClr val="092729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信</a:t>
            </a:r>
            <a:endParaRPr lang="en-US" altLang="zh-CN" sz="3200" dirty="0"/>
          </a:p>
          <a:p>
            <a:pPr algn="ctr"/>
            <a:r>
              <a:rPr lang="zh-CN" altLang="en-US" sz="3200" dirty="0"/>
              <a:t>息</a:t>
            </a:r>
            <a:endParaRPr lang="en-US" sz="3200" dirty="0"/>
          </a:p>
        </p:txBody>
      </p:sp>
      <p:sp>
        <p:nvSpPr>
          <p:cNvPr id="7" name="矩形 14">
            <a:extLst>
              <a:ext uri="{FF2B5EF4-FFF2-40B4-BE49-F238E27FC236}">
                <a16:creationId xmlns:a16="http://schemas.microsoft.com/office/drawing/2014/main" id="{69B3595E-EC88-43B2-A495-7C106E736F66}"/>
              </a:ext>
            </a:extLst>
          </p:cNvPr>
          <p:cNvSpPr/>
          <p:nvPr/>
        </p:nvSpPr>
        <p:spPr>
          <a:xfrm>
            <a:off x="2882514" y="337972"/>
            <a:ext cx="7402415" cy="120032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7200" b="1" dirty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第一点温度标定</a:t>
            </a:r>
            <a:endParaRPr lang="en-US" sz="7200" b="1" dirty="0">
              <a:solidFill>
                <a:srgbClr val="FFC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75E7A20-A3DC-4CA4-AAD1-8F5E21CFC470}"/>
              </a:ext>
            </a:extLst>
          </p:cNvPr>
          <p:cNvSpPr txBox="1"/>
          <p:nvPr/>
        </p:nvSpPr>
        <p:spPr>
          <a:xfrm>
            <a:off x="7863837" y="3402735"/>
            <a:ext cx="12179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zh-CN" sz="4000" b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Ω</a:t>
            </a:r>
            <a:endParaRPr lang="zh-CN" altLang="en-US" sz="4000" b="1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80465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DFB3549-C002-4788-A7D9-8D457C409DC8}"/>
              </a:ext>
            </a:extLst>
          </p:cNvPr>
          <p:cNvSpPr/>
          <p:nvPr/>
        </p:nvSpPr>
        <p:spPr>
          <a:xfrm>
            <a:off x="0" y="0"/>
            <a:ext cx="12192000" cy="6877050"/>
          </a:xfrm>
          <a:prstGeom prst="rect">
            <a:avLst/>
          </a:prstGeom>
          <a:solidFill>
            <a:srgbClr val="0B615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303FEC-0286-4DDE-89B9-922E1FCF68E5}"/>
              </a:ext>
            </a:extLst>
          </p:cNvPr>
          <p:cNvSpPr/>
          <p:nvPr/>
        </p:nvSpPr>
        <p:spPr>
          <a:xfrm>
            <a:off x="38100" y="1"/>
            <a:ext cx="937343" cy="1676402"/>
          </a:xfrm>
          <a:prstGeom prst="rect">
            <a:avLst/>
          </a:prstGeom>
          <a:solidFill>
            <a:srgbClr val="073B37"/>
          </a:solidFill>
          <a:ln>
            <a:solidFill>
              <a:srgbClr val="092729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测</a:t>
            </a:r>
            <a:endParaRPr lang="en-US" altLang="zh-CN" sz="3200" dirty="0"/>
          </a:p>
          <a:p>
            <a:pPr algn="ctr"/>
            <a:r>
              <a:rPr lang="zh-CN" altLang="en-US" sz="3200" dirty="0"/>
              <a:t>量</a:t>
            </a:r>
            <a:endParaRPr lang="en-US" sz="32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B02B39-E3BA-44A8-B315-75C23ECEB55C}"/>
              </a:ext>
            </a:extLst>
          </p:cNvPr>
          <p:cNvSpPr/>
          <p:nvPr/>
        </p:nvSpPr>
        <p:spPr>
          <a:xfrm>
            <a:off x="38100" y="1726333"/>
            <a:ext cx="937343" cy="1676402"/>
          </a:xfrm>
          <a:prstGeom prst="rect">
            <a:avLst/>
          </a:prstGeom>
          <a:solidFill>
            <a:srgbClr val="073B37"/>
          </a:solidFill>
          <a:ln>
            <a:solidFill>
              <a:srgbClr val="092729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设置</a:t>
            </a:r>
            <a:endParaRPr lang="en-US" altLang="zh-CN" sz="32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0FF4DE-3952-431A-86B4-9BAF23E0AAC9}"/>
              </a:ext>
            </a:extLst>
          </p:cNvPr>
          <p:cNvSpPr/>
          <p:nvPr/>
        </p:nvSpPr>
        <p:spPr>
          <a:xfrm>
            <a:off x="38100" y="3467099"/>
            <a:ext cx="937343" cy="1676402"/>
          </a:xfrm>
          <a:prstGeom prst="rect">
            <a:avLst/>
          </a:prstGeom>
          <a:solidFill>
            <a:srgbClr val="042220"/>
          </a:solidFill>
          <a:ln>
            <a:solidFill>
              <a:srgbClr val="092729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校</a:t>
            </a:r>
            <a:endParaRPr lang="en-US" altLang="zh-CN" sz="40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  <a:p>
            <a:pPr algn="ctr"/>
            <a:r>
              <a:rPr lang="zh-CN" altLang="en-US" sz="4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准</a:t>
            </a:r>
            <a:endParaRPr lang="en-US" sz="40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C20C10-9309-4E15-9C75-F9E7E3FB33E5}"/>
              </a:ext>
            </a:extLst>
          </p:cNvPr>
          <p:cNvSpPr/>
          <p:nvPr/>
        </p:nvSpPr>
        <p:spPr>
          <a:xfrm>
            <a:off x="38100" y="5200648"/>
            <a:ext cx="937343" cy="1676402"/>
          </a:xfrm>
          <a:prstGeom prst="rect">
            <a:avLst/>
          </a:prstGeom>
          <a:solidFill>
            <a:srgbClr val="073B37"/>
          </a:solidFill>
          <a:ln>
            <a:solidFill>
              <a:srgbClr val="092729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信</a:t>
            </a:r>
            <a:endParaRPr lang="en-US" altLang="zh-CN" sz="3200" dirty="0"/>
          </a:p>
          <a:p>
            <a:pPr algn="ctr"/>
            <a:r>
              <a:rPr lang="zh-CN" altLang="en-US" sz="3200" dirty="0"/>
              <a:t>息</a:t>
            </a:r>
            <a:endParaRPr lang="en-US" sz="3200" dirty="0"/>
          </a:p>
        </p:txBody>
      </p:sp>
      <p:sp>
        <p:nvSpPr>
          <p:cNvPr id="7" name="矩形 14">
            <a:extLst>
              <a:ext uri="{FF2B5EF4-FFF2-40B4-BE49-F238E27FC236}">
                <a16:creationId xmlns:a16="http://schemas.microsoft.com/office/drawing/2014/main" id="{69B3595E-EC88-43B2-A495-7C106E736F66}"/>
              </a:ext>
            </a:extLst>
          </p:cNvPr>
          <p:cNvSpPr/>
          <p:nvPr/>
        </p:nvSpPr>
        <p:spPr>
          <a:xfrm>
            <a:off x="2882514" y="337972"/>
            <a:ext cx="7402415" cy="120032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7200" b="1" dirty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第二点温度标定</a:t>
            </a:r>
            <a:endParaRPr lang="en-US" sz="7200" b="1" dirty="0">
              <a:solidFill>
                <a:srgbClr val="FFC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Rectangle: Rounded Corners 19">
            <a:extLst>
              <a:ext uri="{FF2B5EF4-FFF2-40B4-BE49-F238E27FC236}">
                <a16:creationId xmlns:a16="http://schemas.microsoft.com/office/drawing/2014/main" id="{324A1A3A-23D2-4635-A31D-9C685050EC10}"/>
              </a:ext>
            </a:extLst>
          </p:cNvPr>
          <p:cNvSpPr/>
          <p:nvPr/>
        </p:nvSpPr>
        <p:spPr>
          <a:xfrm>
            <a:off x="2689997" y="5287252"/>
            <a:ext cx="1862168" cy="813948"/>
          </a:xfrm>
          <a:prstGeom prst="round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返 回</a:t>
            </a:r>
            <a:endParaRPr lang="en-US" sz="36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362DD27-5204-467C-B49D-5DDBB681A92F}"/>
              </a:ext>
            </a:extLst>
          </p:cNvPr>
          <p:cNvSpPr/>
          <p:nvPr/>
        </p:nvSpPr>
        <p:spPr>
          <a:xfrm>
            <a:off x="8769542" y="5287252"/>
            <a:ext cx="1862168" cy="813948"/>
          </a:xfrm>
          <a:prstGeom prst="roundRect">
            <a:avLst/>
          </a:prstGeom>
          <a:solidFill>
            <a:srgbClr val="FFC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继 续</a:t>
            </a:r>
            <a:endParaRPr lang="en-US" sz="36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6" name="Rectangle 23">
            <a:extLst>
              <a:ext uri="{FF2B5EF4-FFF2-40B4-BE49-F238E27FC236}">
                <a16:creationId xmlns:a16="http://schemas.microsoft.com/office/drawing/2014/main" id="{0F15696B-D409-4341-BBB5-4139CB8CBEC6}"/>
              </a:ext>
            </a:extLst>
          </p:cNvPr>
          <p:cNvSpPr/>
          <p:nvPr/>
        </p:nvSpPr>
        <p:spPr>
          <a:xfrm>
            <a:off x="4925185" y="2486120"/>
            <a:ext cx="2809488" cy="9809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DC99892-4EDA-46BF-99CB-4A7B7F5E60CC}"/>
              </a:ext>
            </a:extLst>
          </p:cNvPr>
          <p:cNvSpPr txBox="1"/>
          <p:nvPr/>
        </p:nvSpPr>
        <p:spPr>
          <a:xfrm>
            <a:off x="3134150" y="3768587"/>
            <a:ext cx="69101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请输入第二点参考值</a:t>
            </a:r>
            <a:r>
              <a:rPr lang="en-US" altLang="zh-CN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(1300)</a:t>
            </a:r>
            <a:endParaRPr lang="zh-CN" altLang="en-US" sz="3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75E7A20-A3DC-4CA4-AAD1-8F5E21CFC470}"/>
              </a:ext>
            </a:extLst>
          </p:cNvPr>
          <p:cNvSpPr txBox="1"/>
          <p:nvPr/>
        </p:nvSpPr>
        <p:spPr>
          <a:xfrm>
            <a:off x="7849769" y="2719864"/>
            <a:ext cx="12179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zh-CN" sz="4000" b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Ω</a:t>
            </a:r>
            <a:endParaRPr lang="zh-CN" altLang="en-US" sz="4000" b="1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929296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DFB3549-C002-4788-A7D9-8D457C409DC8}"/>
              </a:ext>
            </a:extLst>
          </p:cNvPr>
          <p:cNvSpPr/>
          <p:nvPr/>
        </p:nvSpPr>
        <p:spPr>
          <a:xfrm>
            <a:off x="0" y="0"/>
            <a:ext cx="12192000" cy="6877050"/>
          </a:xfrm>
          <a:prstGeom prst="rect">
            <a:avLst/>
          </a:prstGeom>
          <a:solidFill>
            <a:srgbClr val="0B615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303FEC-0286-4DDE-89B9-922E1FCF68E5}"/>
              </a:ext>
            </a:extLst>
          </p:cNvPr>
          <p:cNvSpPr/>
          <p:nvPr/>
        </p:nvSpPr>
        <p:spPr>
          <a:xfrm>
            <a:off x="38100" y="1"/>
            <a:ext cx="937343" cy="1676402"/>
          </a:xfrm>
          <a:prstGeom prst="rect">
            <a:avLst/>
          </a:prstGeom>
          <a:solidFill>
            <a:srgbClr val="073B37"/>
          </a:solidFill>
          <a:ln>
            <a:solidFill>
              <a:srgbClr val="092729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测</a:t>
            </a:r>
            <a:endParaRPr lang="en-US" altLang="zh-CN" sz="3200" dirty="0"/>
          </a:p>
          <a:p>
            <a:pPr algn="ctr"/>
            <a:r>
              <a:rPr lang="zh-CN" altLang="en-US" sz="3200" dirty="0"/>
              <a:t>量</a:t>
            </a:r>
            <a:endParaRPr lang="en-US" sz="32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B02B39-E3BA-44A8-B315-75C23ECEB55C}"/>
              </a:ext>
            </a:extLst>
          </p:cNvPr>
          <p:cNvSpPr/>
          <p:nvPr/>
        </p:nvSpPr>
        <p:spPr>
          <a:xfrm>
            <a:off x="38100" y="1726333"/>
            <a:ext cx="937343" cy="1676402"/>
          </a:xfrm>
          <a:prstGeom prst="rect">
            <a:avLst/>
          </a:prstGeom>
          <a:solidFill>
            <a:srgbClr val="073B37"/>
          </a:solidFill>
          <a:ln>
            <a:solidFill>
              <a:srgbClr val="092729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设置</a:t>
            </a:r>
            <a:endParaRPr lang="en-US" altLang="zh-CN" sz="32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0FF4DE-3952-431A-86B4-9BAF23E0AAC9}"/>
              </a:ext>
            </a:extLst>
          </p:cNvPr>
          <p:cNvSpPr/>
          <p:nvPr/>
        </p:nvSpPr>
        <p:spPr>
          <a:xfrm>
            <a:off x="38100" y="3467099"/>
            <a:ext cx="937343" cy="1676402"/>
          </a:xfrm>
          <a:prstGeom prst="rect">
            <a:avLst/>
          </a:prstGeom>
          <a:solidFill>
            <a:srgbClr val="042220"/>
          </a:solidFill>
          <a:ln>
            <a:solidFill>
              <a:srgbClr val="092729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校</a:t>
            </a:r>
            <a:endParaRPr lang="en-US" altLang="zh-CN" sz="40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  <a:p>
            <a:pPr algn="ctr"/>
            <a:r>
              <a:rPr lang="zh-CN" altLang="en-US" sz="4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准</a:t>
            </a:r>
            <a:endParaRPr lang="en-US" sz="40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C20C10-9309-4E15-9C75-F9E7E3FB33E5}"/>
              </a:ext>
            </a:extLst>
          </p:cNvPr>
          <p:cNvSpPr/>
          <p:nvPr/>
        </p:nvSpPr>
        <p:spPr>
          <a:xfrm>
            <a:off x="38100" y="5200648"/>
            <a:ext cx="937343" cy="1676402"/>
          </a:xfrm>
          <a:prstGeom prst="rect">
            <a:avLst/>
          </a:prstGeom>
          <a:solidFill>
            <a:srgbClr val="073B37"/>
          </a:solidFill>
          <a:ln>
            <a:solidFill>
              <a:srgbClr val="092729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信</a:t>
            </a:r>
            <a:endParaRPr lang="en-US" altLang="zh-CN" sz="3200" dirty="0"/>
          </a:p>
          <a:p>
            <a:pPr algn="ctr"/>
            <a:r>
              <a:rPr lang="zh-CN" altLang="en-US" sz="3200" dirty="0"/>
              <a:t>息</a:t>
            </a:r>
            <a:endParaRPr lang="en-US" sz="3200" dirty="0"/>
          </a:p>
        </p:txBody>
      </p:sp>
      <p:sp>
        <p:nvSpPr>
          <p:cNvPr id="7" name="矩形 14">
            <a:extLst>
              <a:ext uri="{FF2B5EF4-FFF2-40B4-BE49-F238E27FC236}">
                <a16:creationId xmlns:a16="http://schemas.microsoft.com/office/drawing/2014/main" id="{69B3595E-EC88-43B2-A495-7C106E736F66}"/>
              </a:ext>
            </a:extLst>
          </p:cNvPr>
          <p:cNvSpPr/>
          <p:nvPr/>
        </p:nvSpPr>
        <p:spPr>
          <a:xfrm>
            <a:off x="2882514" y="337972"/>
            <a:ext cx="7402415" cy="120032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7200" b="1" dirty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第二点温度标定</a:t>
            </a:r>
            <a:endParaRPr lang="en-US" sz="7200" b="1" dirty="0">
              <a:solidFill>
                <a:srgbClr val="FFC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75E7A20-A3DC-4CA4-AAD1-8F5E21CFC470}"/>
              </a:ext>
            </a:extLst>
          </p:cNvPr>
          <p:cNvSpPr txBox="1"/>
          <p:nvPr/>
        </p:nvSpPr>
        <p:spPr>
          <a:xfrm>
            <a:off x="7863837" y="3402735"/>
            <a:ext cx="12179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altLang="zh-CN" sz="4000" b="1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Ω</a:t>
            </a:r>
            <a:endParaRPr lang="zh-CN" altLang="en-US" sz="4000" b="1" dirty="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6737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DFB3549-C002-4788-A7D9-8D457C409DC8}"/>
              </a:ext>
            </a:extLst>
          </p:cNvPr>
          <p:cNvSpPr/>
          <p:nvPr/>
        </p:nvSpPr>
        <p:spPr>
          <a:xfrm>
            <a:off x="0" y="0"/>
            <a:ext cx="12192000" cy="6877050"/>
          </a:xfrm>
          <a:prstGeom prst="rect">
            <a:avLst/>
          </a:prstGeom>
          <a:solidFill>
            <a:srgbClr val="0B615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303FEC-0286-4DDE-89B9-922E1FCF68E5}"/>
              </a:ext>
            </a:extLst>
          </p:cNvPr>
          <p:cNvSpPr/>
          <p:nvPr/>
        </p:nvSpPr>
        <p:spPr>
          <a:xfrm>
            <a:off x="38100" y="1"/>
            <a:ext cx="937343" cy="1676402"/>
          </a:xfrm>
          <a:prstGeom prst="rect">
            <a:avLst/>
          </a:prstGeom>
          <a:solidFill>
            <a:srgbClr val="073B37"/>
          </a:solidFill>
          <a:ln>
            <a:solidFill>
              <a:srgbClr val="092729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测</a:t>
            </a:r>
            <a:endParaRPr lang="en-US" altLang="zh-CN" sz="3200" dirty="0"/>
          </a:p>
          <a:p>
            <a:pPr algn="ctr"/>
            <a:r>
              <a:rPr lang="zh-CN" altLang="en-US" sz="3200" dirty="0"/>
              <a:t>量</a:t>
            </a:r>
            <a:endParaRPr lang="en-US" sz="32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B02B39-E3BA-44A8-B315-75C23ECEB55C}"/>
              </a:ext>
            </a:extLst>
          </p:cNvPr>
          <p:cNvSpPr/>
          <p:nvPr/>
        </p:nvSpPr>
        <p:spPr>
          <a:xfrm>
            <a:off x="38100" y="1726333"/>
            <a:ext cx="937343" cy="1676402"/>
          </a:xfrm>
          <a:prstGeom prst="rect">
            <a:avLst/>
          </a:prstGeom>
          <a:solidFill>
            <a:srgbClr val="042220"/>
          </a:solidFill>
          <a:ln>
            <a:solidFill>
              <a:srgbClr val="092729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设置</a:t>
            </a:r>
            <a:endParaRPr lang="en-US" altLang="zh-CN" sz="40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0FF4DE-3952-431A-86B4-9BAF23E0AAC9}"/>
              </a:ext>
            </a:extLst>
          </p:cNvPr>
          <p:cNvSpPr/>
          <p:nvPr/>
        </p:nvSpPr>
        <p:spPr>
          <a:xfrm>
            <a:off x="38100" y="3467099"/>
            <a:ext cx="937343" cy="1676402"/>
          </a:xfrm>
          <a:prstGeom prst="rect">
            <a:avLst/>
          </a:prstGeom>
          <a:solidFill>
            <a:srgbClr val="073B37"/>
          </a:solidFill>
          <a:ln>
            <a:solidFill>
              <a:srgbClr val="092729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校</a:t>
            </a:r>
            <a:endParaRPr lang="en-US" altLang="zh-CN" sz="3200" dirty="0"/>
          </a:p>
          <a:p>
            <a:pPr algn="ctr"/>
            <a:r>
              <a:rPr lang="zh-CN" altLang="en-US" sz="3200" dirty="0"/>
              <a:t>准</a:t>
            </a:r>
            <a:endParaRPr lang="en-US" sz="32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C20C10-9309-4E15-9C75-F9E7E3FB33E5}"/>
              </a:ext>
            </a:extLst>
          </p:cNvPr>
          <p:cNvSpPr/>
          <p:nvPr/>
        </p:nvSpPr>
        <p:spPr>
          <a:xfrm>
            <a:off x="38100" y="5200648"/>
            <a:ext cx="937343" cy="1676402"/>
          </a:xfrm>
          <a:prstGeom prst="rect">
            <a:avLst/>
          </a:prstGeom>
          <a:solidFill>
            <a:srgbClr val="073B37"/>
          </a:solidFill>
          <a:ln>
            <a:solidFill>
              <a:srgbClr val="092729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信</a:t>
            </a:r>
            <a:endParaRPr lang="en-US" altLang="zh-CN" sz="3200" dirty="0"/>
          </a:p>
          <a:p>
            <a:pPr algn="ctr"/>
            <a:r>
              <a:rPr lang="zh-CN" altLang="en-US" sz="3200" dirty="0"/>
              <a:t>息</a:t>
            </a:r>
            <a:endParaRPr lang="en-US" sz="3200" dirty="0"/>
          </a:p>
        </p:txBody>
      </p:sp>
      <p:sp>
        <p:nvSpPr>
          <p:cNvPr id="20" name="矩形 14">
            <a:extLst>
              <a:ext uri="{FF2B5EF4-FFF2-40B4-BE49-F238E27FC236}">
                <a16:creationId xmlns:a16="http://schemas.microsoft.com/office/drawing/2014/main" id="{5A0AC067-5787-4E35-A3E0-7BCA024208FA}"/>
              </a:ext>
            </a:extLst>
          </p:cNvPr>
          <p:cNvSpPr/>
          <p:nvPr/>
        </p:nvSpPr>
        <p:spPr>
          <a:xfrm>
            <a:off x="4294145" y="287495"/>
            <a:ext cx="5116555" cy="120032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r>
              <a:rPr lang="en-US" altLang="zh-CN" sz="7200" b="1" dirty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RS485</a:t>
            </a:r>
            <a:r>
              <a:rPr lang="zh-CN" altLang="en-US" sz="7200" b="1" dirty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设置</a:t>
            </a:r>
            <a:endParaRPr lang="en-US" sz="7200" b="1" dirty="0">
              <a:solidFill>
                <a:srgbClr val="FFC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1" name="Rectangle: Rounded Corners 19">
            <a:extLst>
              <a:ext uri="{FF2B5EF4-FFF2-40B4-BE49-F238E27FC236}">
                <a16:creationId xmlns:a16="http://schemas.microsoft.com/office/drawing/2014/main" id="{ADD0C67D-102D-45E9-A354-1B36F3CB541A}"/>
              </a:ext>
            </a:extLst>
          </p:cNvPr>
          <p:cNvSpPr/>
          <p:nvPr/>
        </p:nvSpPr>
        <p:spPr>
          <a:xfrm>
            <a:off x="2689997" y="5287252"/>
            <a:ext cx="1862168" cy="813948"/>
          </a:xfrm>
          <a:prstGeom prst="round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返 回</a:t>
            </a:r>
            <a:endParaRPr lang="en-US" sz="36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E778EF88-AE8A-46D6-87AE-BD343F4182AF}"/>
              </a:ext>
            </a:extLst>
          </p:cNvPr>
          <p:cNvSpPr/>
          <p:nvPr/>
        </p:nvSpPr>
        <p:spPr>
          <a:xfrm>
            <a:off x="8769542" y="5287252"/>
            <a:ext cx="1862168" cy="813948"/>
          </a:xfrm>
          <a:prstGeom prst="roundRect">
            <a:avLst/>
          </a:prstGeom>
          <a:solidFill>
            <a:srgbClr val="FFC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确 认</a:t>
            </a:r>
            <a:endParaRPr lang="en-US" sz="36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D02377A-DA79-4ABC-8F28-D303F204BB1A}"/>
              </a:ext>
            </a:extLst>
          </p:cNvPr>
          <p:cNvSpPr/>
          <p:nvPr/>
        </p:nvSpPr>
        <p:spPr>
          <a:xfrm>
            <a:off x="4993053" y="1954699"/>
            <a:ext cx="2744178" cy="7694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507B6FB-7283-40BF-8EAF-D4A2277B3171}"/>
              </a:ext>
            </a:extLst>
          </p:cNvPr>
          <p:cNvSpPr txBox="1"/>
          <p:nvPr/>
        </p:nvSpPr>
        <p:spPr>
          <a:xfrm>
            <a:off x="2986645" y="2009468"/>
            <a:ext cx="172835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波特率</a:t>
            </a:r>
            <a:endParaRPr lang="en-US" sz="4000" b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EF06A01-BBA6-4783-8E82-01E7E0BC48A5}"/>
              </a:ext>
            </a:extLst>
          </p:cNvPr>
          <p:cNvSpPr/>
          <p:nvPr/>
        </p:nvSpPr>
        <p:spPr>
          <a:xfrm>
            <a:off x="7798280" y="1973749"/>
            <a:ext cx="824624" cy="769441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/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83075D18-3FDD-451C-9B92-2A24D8E35DFB}"/>
              </a:ext>
            </a:extLst>
          </p:cNvPr>
          <p:cNvSpPr/>
          <p:nvPr/>
        </p:nvSpPr>
        <p:spPr>
          <a:xfrm rot="10800000">
            <a:off x="7967488" y="2186057"/>
            <a:ext cx="507786" cy="372548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C5448FC-C95B-4A9D-A9C9-DA614AD190A4}"/>
              </a:ext>
            </a:extLst>
          </p:cNvPr>
          <p:cNvSpPr/>
          <p:nvPr/>
        </p:nvSpPr>
        <p:spPr>
          <a:xfrm>
            <a:off x="4993053" y="3207016"/>
            <a:ext cx="2744178" cy="76944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83776DB-D1FF-40ED-A6AD-02E3B01CBB28}"/>
              </a:ext>
            </a:extLst>
          </p:cNvPr>
          <p:cNvSpPr txBox="1"/>
          <p:nvPr/>
        </p:nvSpPr>
        <p:spPr>
          <a:xfrm>
            <a:off x="2472081" y="3229797"/>
            <a:ext cx="22429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设备地址</a:t>
            </a:r>
            <a:endParaRPr lang="en-US" sz="4000" b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406966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DFB3549-C002-4788-A7D9-8D457C409DC8}"/>
              </a:ext>
            </a:extLst>
          </p:cNvPr>
          <p:cNvSpPr/>
          <p:nvPr/>
        </p:nvSpPr>
        <p:spPr>
          <a:xfrm>
            <a:off x="0" y="0"/>
            <a:ext cx="12192000" cy="6877050"/>
          </a:xfrm>
          <a:prstGeom prst="rect">
            <a:avLst/>
          </a:prstGeom>
          <a:solidFill>
            <a:srgbClr val="0B615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303FEC-0286-4DDE-89B9-922E1FCF68E5}"/>
              </a:ext>
            </a:extLst>
          </p:cNvPr>
          <p:cNvSpPr/>
          <p:nvPr/>
        </p:nvSpPr>
        <p:spPr>
          <a:xfrm>
            <a:off x="38100" y="1"/>
            <a:ext cx="937343" cy="1676402"/>
          </a:xfrm>
          <a:prstGeom prst="rect">
            <a:avLst/>
          </a:prstGeom>
          <a:solidFill>
            <a:srgbClr val="073B37"/>
          </a:solidFill>
          <a:ln>
            <a:solidFill>
              <a:srgbClr val="092729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测</a:t>
            </a:r>
            <a:endParaRPr lang="en-US" altLang="zh-CN" sz="3200" dirty="0"/>
          </a:p>
          <a:p>
            <a:pPr algn="ctr"/>
            <a:r>
              <a:rPr lang="zh-CN" altLang="en-US" sz="3200" dirty="0"/>
              <a:t>量</a:t>
            </a:r>
            <a:endParaRPr lang="en-US" sz="32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B02B39-E3BA-44A8-B315-75C23ECEB55C}"/>
              </a:ext>
            </a:extLst>
          </p:cNvPr>
          <p:cNvSpPr/>
          <p:nvPr/>
        </p:nvSpPr>
        <p:spPr>
          <a:xfrm>
            <a:off x="38100" y="1726333"/>
            <a:ext cx="937343" cy="1676402"/>
          </a:xfrm>
          <a:prstGeom prst="rect">
            <a:avLst/>
          </a:prstGeom>
          <a:solidFill>
            <a:srgbClr val="073B37"/>
          </a:solidFill>
          <a:ln>
            <a:solidFill>
              <a:srgbClr val="092729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设置</a:t>
            </a:r>
            <a:endParaRPr lang="en-US" altLang="zh-CN" sz="32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0FF4DE-3952-431A-86B4-9BAF23E0AAC9}"/>
              </a:ext>
            </a:extLst>
          </p:cNvPr>
          <p:cNvSpPr/>
          <p:nvPr/>
        </p:nvSpPr>
        <p:spPr>
          <a:xfrm>
            <a:off x="38100" y="3467099"/>
            <a:ext cx="937343" cy="1676402"/>
          </a:xfrm>
          <a:prstGeom prst="rect">
            <a:avLst/>
          </a:prstGeom>
          <a:solidFill>
            <a:srgbClr val="073B37"/>
          </a:solidFill>
          <a:ln>
            <a:solidFill>
              <a:srgbClr val="092729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校</a:t>
            </a:r>
            <a:endParaRPr lang="en-US" altLang="zh-CN" sz="3200" dirty="0"/>
          </a:p>
          <a:p>
            <a:pPr algn="ctr"/>
            <a:r>
              <a:rPr lang="zh-CN" altLang="en-US" sz="3200" dirty="0"/>
              <a:t>准</a:t>
            </a:r>
            <a:endParaRPr lang="en-US" sz="32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C20C10-9309-4E15-9C75-F9E7E3FB33E5}"/>
              </a:ext>
            </a:extLst>
          </p:cNvPr>
          <p:cNvSpPr/>
          <p:nvPr/>
        </p:nvSpPr>
        <p:spPr>
          <a:xfrm>
            <a:off x="38100" y="5200648"/>
            <a:ext cx="937343" cy="1676402"/>
          </a:xfrm>
          <a:prstGeom prst="rect">
            <a:avLst/>
          </a:prstGeom>
          <a:solidFill>
            <a:srgbClr val="042220"/>
          </a:solidFill>
          <a:ln>
            <a:solidFill>
              <a:srgbClr val="092729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信</a:t>
            </a:r>
            <a:endParaRPr lang="en-US" altLang="zh-CN" sz="40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  <a:p>
            <a:pPr algn="ctr"/>
            <a:r>
              <a:rPr lang="zh-CN" altLang="en-US" sz="4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息</a:t>
            </a:r>
            <a:endParaRPr lang="en-US" sz="40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7" name="矩形 14">
            <a:extLst>
              <a:ext uri="{FF2B5EF4-FFF2-40B4-BE49-F238E27FC236}">
                <a16:creationId xmlns:a16="http://schemas.microsoft.com/office/drawing/2014/main" id="{E1BE5EE0-698E-4956-8B46-0DD0ED7EC41F}"/>
              </a:ext>
            </a:extLst>
          </p:cNvPr>
          <p:cNvSpPr/>
          <p:nvPr/>
        </p:nvSpPr>
        <p:spPr>
          <a:xfrm>
            <a:off x="2882514" y="337972"/>
            <a:ext cx="7402415" cy="120032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7200" b="1" dirty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设备信息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3D456B-F77B-46BA-B4DB-8DC8A25685DA}"/>
              </a:ext>
            </a:extLst>
          </p:cNvPr>
          <p:cNvSpPr txBox="1"/>
          <p:nvPr/>
        </p:nvSpPr>
        <p:spPr>
          <a:xfrm>
            <a:off x="3398583" y="1625466"/>
            <a:ext cx="2792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硬件版本</a:t>
            </a:r>
            <a:r>
              <a:rPr lang="en-US" altLang="zh-CN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endParaRPr lang="zh-CN" altLang="en-US" sz="3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54471C-63EE-419F-B8E7-47F44493783D}"/>
              </a:ext>
            </a:extLst>
          </p:cNvPr>
          <p:cNvSpPr txBox="1"/>
          <p:nvPr/>
        </p:nvSpPr>
        <p:spPr>
          <a:xfrm>
            <a:off x="3398583" y="2335165"/>
            <a:ext cx="2792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固件版本</a:t>
            </a:r>
            <a:r>
              <a:rPr lang="en-US" altLang="zh-CN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endParaRPr lang="zh-CN" altLang="en-US" sz="3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F0FF4A7-E178-48EE-A494-FC279E40F966}"/>
              </a:ext>
            </a:extLst>
          </p:cNvPr>
          <p:cNvSpPr txBox="1"/>
          <p:nvPr/>
        </p:nvSpPr>
        <p:spPr>
          <a:xfrm>
            <a:off x="3398583" y="3044864"/>
            <a:ext cx="2792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序 列 号</a:t>
            </a:r>
            <a:r>
              <a:rPr lang="en-US" altLang="zh-CN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endParaRPr lang="zh-CN" altLang="en-US" sz="3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5CF509C-8210-4D6B-A82C-B258084E11D3}"/>
              </a:ext>
            </a:extLst>
          </p:cNvPr>
          <p:cNvSpPr txBox="1"/>
          <p:nvPr/>
        </p:nvSpPr>
        <p:spPr>
          <a:xfrm>
            <a:off x="3398583" y="3754563"/>
            <a:ext cx="2792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厂家编号</a:t>
            </a:r>
            <a:r>
              <a:rPr lang="en-US" altLang="zh-CN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endParaRPr lang="zh-CN" altLang="en-US" sz="3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AA0AF98-1A83-4761-9246-91F91FF12F9F}"/>
              </a:ext>
            </a:extLst>
          </p:cNvPr>
          <p:cNvSpPr txBox="1"/>
          <p:nvPr/>
        </p:nvSpPr>
        <p:spPr>
          <a:xfrm>
            <a:off x="3415976" y="4464262"/>
            <a:ext cx="2792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产品编号</a:t>
            </a:r>
            <a:r>
              <a:rPr lang="en-US" altLang="zh-CN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endParaRPr lang="zh-CN" altLang="en-US" sz="3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7" name="Rectangle: Rounded Corners 19">
            <a:extLst>
              <a:ext uri="{FF2B5EF4-FFF2-40B4-BE49-F238E27FC236}">
                <a16:creationId xmlns:a16="http://schemas.microsoft.com/office/drawing/2014/main" id="{FEBFE25A-B874-449A-B6DE-A3687741F669}"/>
              </a:ext>
            </a:extLst>
          </p:cNvPr>
          <p:cNvSpPr/>
          <p:nvPr/>
        </p:nvSpPr>
        <p:spPr>
          <a:xfrm>
            <a:off x="2689997" y="5287252"/>
            <a:ext cx="1862168" cy="813948"/>
          </a:xfrm>
          <a:prstGeom prst="round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返 回</a:t>
            </a:r>
            <a:endParaRPr lang="en-US" sz="36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D8DB932C-789E-41D0-8B24-4D3757B73869}"/>
              </a:ext>
            </a:extLst>
          </p:cNvPr>
          <p:cNvSpPr/>
          <p:nvPr/>
        </p:nvSpPr>
        <p:spPr>
          <a:xfrm>
            <a:off x="8769542" y="5287252"/>
            <a:ext cx="1862168" cy="813948"/>
          </a:xfrm>
          <a:prstGeom prst="roundRect">
            <a:avLst/>
          </a:prstGeom>
          <a:solidFill>
            <a:srgbClr val="FFC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下一步</a:t>
            </a:r>
            <a:endParaRPr lang="en-US" sz="36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7099752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DFB3549-C002-4788-A7D9-8D457C409DC8}"/>
              </a:ext>
            </a:extLst>
          </p:cNvPr>
          <p:cNvSpPr/>
          <p:nvPr/>
        </p:nvSpPr>
        <p:spPr>
          <a:xfrm>
            <a:off x="0" y="0"/>
            <a:ext cx="12192000" cy="6877050"/>
          </a:xfrm>
          <a:prstGeom prst="rect">
            <a:avLst/>
          </a:prstGeom>
          <a:solidFill>
            <a:srgbClr val="0B615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303FEC-0286-4DDE-89B9-922E1FCF68E5}"/>
              </a:ext>
            </a:extLst>
          </p:cNvPr>
          <p:cNvSpPr/>
          <p:nvPr/>
        </p:nvSpPr>
        <p:spPr>
          <a:xfrm>
            <a:off x="38100" y="1"/>
            <a:ext cx="937343" cy="1676402"/>
          </a:xfrm>
          <a:prstGeom prst="rect">
            <a:avLst/>
          </a:prstGeom>
          <a:solidFill>
            <a:srgbClr val="073B37"/>
          </a:solidFill>
          <a:ln>
            <a:solidFill>
              <a:srgbClr val="092729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测</a:t>
            </a:r>
            <a:endParaRPr lang="en-US" altLang="zh-CN" sz="3200" dirty="0"/>
          </a:p>
          <a:p>
            <a:pPr algn="ctr"/>
            <a:r>
              <a:rPr lang="zh-CN" altLang="en-US" sz="3200" dirty="0"/>
              <a:t>量</a:t>
            </a:r>
            <a:endParaRPr lang="en-US" sz="32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B02B39-E3BA-44A8-B315-75C23ECEB55C}"/>
              </a:ext>
            </a:extLst>
          </p:cNvPr>
          <p:cNvSpPr/>
          <p:nvPr/>
        </p:nvSpPr>
        <p:spPr>
          <a:xfrm>
            <a:off x="38100" y="1726333"/>
            <a:ext cx="937343" cy="1676402"/>
          </a:xfrm>
          <a:prstGeom prst="rect">
            <a:avLst/>
          </a:prstGeom>
          <a:solidFill>
            <a:srgbClr val="073B37"/>
          </a:solidFill>
          <a:ln>
            <a:solidFill>
              <a:srgbClr val="092729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设置</a:t>
            </a:r>
            <a:endParaRPr lang="en-US" altLang="zh-CN" sz="32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0FF4DE-3952-431A-86B4-9BAF23E0AAC9}"/>
              </a:ext>
            </a:extLst>
          </p:cNvPr>
          <p:cNvSpPr/>
          <p:nvPr/>
        </p:nvSpPr>
        <p:spPr>
          <a:xfrm>
            <a:off x="38100" y="3467099"/>
            <a:ext cx="937343" cy="1676402"/>
          </a:xfrm>
          <a:prstGeom prst="rect">
            <a:avLst/>
          </a:prstGeom>
          <a:solidFill>
            <a:srgbClr val="073B37"/>
          </a:solidFill>
          <a:ln>
            <a:solidFill>
              <a:srgbClr val="092729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校</a:t>
            </a:r>
            <a:endParaRPr lang="en-US" altLang="zh-CN" sz="3200" dirty="0"/>
          </a:p>
          <a:p>
            <a:pPr algn="ctr"/>
            <a:r>
              <a:rPr lang="zh-CN" altLang="en-US" sz="3200" dirty="0"/>
              <a:t>准</a:t>
            </a:r>
            <a:endParaRPr lang="en-US" sz="32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C20C10-9309-4E15-9C75-F9E7E3FB33E5}"/>
              </a:ext>
            </a:extLst>
          </p:cNvPr>
          <p:cNvSpPr/>
          <p:nvPr/>
        </p:nvSpPr>
        <p:spPr>
          <a:xfrm>
            <a:off x="38100" y="5200648"/>
            <a:ext cx="937343" cy="1676402"/>
          </a:xfrm>
          <a:prstGeom prst="rect">
            <a:avLst/>
          </a:prstGeom>
          <a:solidFill>
            <a:srgbClr val="042220"/>
          </a:solidFill>
          <a:ln>
            <a:solidFill>
              <a:srgbClr val="092729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信</a:t>
            </a:r>
            <a:endParaRPr lang="en-US" altLang="zh-CN" sz="40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  <a:p>
            <a:pPr algn="ctr"/>
            <a:r>
              <a:rPr lang="zh-CN" altLang="en-US" sz="4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息</a:t>
            </a:r>
            <a:endParaRPr lang="en-US" sz="40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7" name="矩形 14">
            <a:extLst>
              <a:ext uri="{FF2B5EF4-FFF2-40B4-BE49-F238E27FC236}">
                <a16:creationId xmlns:a16="http://schemas.microsoft.com/office/drawing/2014/main" id="{E1BE5EE0-698E-4956-8B46-0DD0ED7EC41F}"/>
              </a:ext>
            </a:extLst>
          </p:cNvPr>
          <p:cNvSpPr/>
          <p:nvPr/>
        </p:nvSpPr>
        <p:spPr>
          <a:xfrm>
            <a:off x="2882514" y="337972"/>
            <a:ext cx="7402415" cy="120032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7200" b="1" dirty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校准信息</a:t>
            </a:r>
          </a:p>
        </p:txBody>
      </p:sp>
      <p:sp>
        <p:nvSpPr>
          <p:cNvPr id="17" name="Rectangle: Rounded Corners 19">
            <a:extLst>
              <a:ext uri="{FF2B5EF4-FFF2-40B4-BE49-F238E27FC236}">
                <a16:creationId xmlns:a16="http://schemas.microsoft.com/office/drawing/2014/main" id="{FEBFE25A-B874-449A-B6DE-A3687741F669}"/>
              </a:ext>
            </a:extLst>
          </p:cNvPr>
          <p:cNvSpPr/>
          <p:nvPr/>
        </p:nvSpPr>
        <p:spPr>
          <a:xfrm>
            <a:off x="2689997" y="5287252"/>
            <a:ext cx="1862168" cy="813948"/>
          </a:xfrm>
          <a:prstGeom prst="round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返 回</a:t>
            </a:r>
            <a:endParaRPr lang="en-US" sz="36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D8DB932C-789E-41D0-8B24-4D3757B73869}"/>
              </a:ext>
            </a:extLst>
          </p:cNvPr>
          <p:cNvSpPr/>
          <p:nvPr/>
        </p:nvSpPr>
        <p:spPr>
          <a:xfrm>
            <a:off x="8769542" y="5287252"/>
            <a:ext cx="1862168" cy="813948"/>
          </a:xfrm>
          <a:prstGeom prst="roundRect">
            <a:avLst/>
          </a:prstGeom>
          <a:solidFill>
            <a:srgbClr val="FFC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下一步</a:t>
            </a:r>
            <a:endParaRPr lang="en-US" sz="36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B99F0CD-6B28-46B5-B8F6-579CDEE818E8}"/>
              </a:ext>
            </a:extLst>
          </p:cNvPr>
          <p:cNvSpPr txBox="1"/>
          <p:nvPr/>
        </p:nvSpPr>
        <p:spPr>
          <a:xfrm>
            <a:off x="3265124" y="2773739"/>
            <a:ext cx="19061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SimSun" panose="02010600030101010101" pitchFamily="2" charset="-122"/>
                <a:ea typeface="SimSun" panose="02010600030101010101" pitchFamily="2" charset="-122"/>
              </a:rPr>
              <a:t>校准时间</a:t>
            </a:r>
            <a:r>
              <a:rPr lang="en-US" altLang="zh-CN" sz="2800" b="1" dirty="0">
                <a:latin typeface="SimSun" panose="02010600030101010101" pitchFamily="2" charset="-122"/>
                <a:ea typeface="SimSun" panose="02010600030101010101" pitchFamily="2" charset="-122"/>
              </a:rPr>
              <a:t>:</a:t>
            </a:r>
            <a:endParaRPr lang="zh-CN" altLang="en-US" sz="2800" b="1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9A7C585-428A-4E13-9F1A-28F48D054446}"/>
              </a:ext>
            </a:extLst>
          </p:cNvPr>
          <p:cNvSpPr txBox="1"/>
          <p:nvPr/>
        </p:nvSpPr>
        <p:spPr>
          <a:xfrm>
            <a:off x="3257196" y="3370202"/>
            <a:ext cx="19061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SimSun" panose="02010600030101010101" pitchFamily="2" charset="-122"/>
                <a:ea typeface="SimSun" panose="02010600030101010101" pitchFamily="2" charset="-122"/>
              </a:rPr>
              <a:t>零点</a:t>
            </a:r>
            <a:r>
              <a:rPr lang="en-US" altLang="zh-CN" sz="2800" b="1" dirty="0">
                <a:latin typeface="SimSun" panose="02010600030101010101" pitchFamily="2" charset="-122"/>
                <a:ea typeface="SimSun" panose="02010600030101010101" pitchFamily="2" charset="-122"/>
              </a:rPr>
              <a:t>(pH):</a:t>
            </a:r>
            <a:endParaRPr lang="zh-CN" altLang="en-US" sz="2800" b="1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1376106-A3AC-4F17-9CFC-1D444221C050}"/>
              </a:ext>
            </a:extLst>
          </p:cNvPr>
          <p:cNvSpPr txBox="1"/>
          <p:nvPr/>
        </p:nvSpPr>
        <p:spPr>
          <a:xfrm>
            <a:off x="3084403" y="3973776"/>
            <a:ext cx="1862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latin typeface="SimSun" panose="02010600030101010101" pitchFamily="2" charset="-122"/>
                <a:ea typeface="SimSun" panose="02010600030101010101" pitchFamily="2" charset="-122"/>
              </a:rPr>
              <a:t> </a:t>
            </a:r>
            <a:r>
              <a:rPr lang="zh-CN" altLang="en-US" sz="2800" b="1" dirty="0">
                <a:latin typeface="SimSun" panose="02010600030101010101" pitchFamily="2" charset="-122"/>
                <a:ea typeface="SimSun" panose="02010600030101010101" pitchFamily="2" charset="-122"/>
              </a:rPr>
              <a:t>酸 斜 率</a:t>
            </a:r>
            <a:r>
              <a:rPr lang="en-US" altLang="zh-CN" sz="2800" b="1" dirty="0">
                <a:latin typeface="SimSun" panose="02010600030101010101" pitchFamily="2" charset="-122"/>
                <a:ea typeface="SimSun" panose="02010600030101010101" pitchFamily="2" charset="-122"/>
              </a:rPr>
              <a:t>:</a:t>
            </a:r>
            <a:endParaRPr lang="zh-CN" altLang="en-US" sz="2800" b="1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D60C82D-E10B-45D6-B56A-04D033F07C5D}"/>
              </a:ext>
            </a:extLst>
          </p:cNvPr>
          <p:cNvSpPr txBox="1"/>
          <p:nvPr/>
        </p:nvSpPr>
        <p:spPr>
          <a:xfrm>
            <a:off x="3084403" y="4560229"/>
            <a:ext cx="19213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00"/>
            </a:lvl1pPr>
          </a:lstStyle>
          <a:p>
            <a:r>
              <a:rPr lang="zh-CN" altLang="en-US" b="1" dirty="0">
                <a:latin typeface="SimSun" panose="02010600030101010101" pitchFamily="2" charset="-122"/>
                <a:ea typeface="SimSun" panose="02010600030101010101" pitchFamily="2" charset="-122"/>
              </a:rPr>
              <a:t> 碱 斜 率</a:t>
            </a:r>
            <a:r>
              <a:rPr lang="en-US" altLang="zh-CN" b="1" dirty="0">
                <a:latin typeface="SimSun" panose="02010600030101010101" pitchFamily="2" charset="-122"/>
                <a:ea typeface="SimSun" panose="02010600030101010101" pitchFamily="2" charset="-122"/>
              </a:rPr>
              <a:t>:</a:t>
            </a:r>
            <a:endParaRPr lang="zh-CN" altLang="en-US" b="1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9D957A8-482B-4330-BA13-7055EDBF193B}"/>
              </a:ext>
            </a:extLst>
          </p:cNvPr>
          <p:cNvSpPr txBox="1"/>
          <p:nvPr/>
        </p:nvSpPr>
        <p:spPr>
          <a:xfrm>
            <a:off x="3280363" y="1580813"/>
            <a:ext cx="19061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SimSun" panose="02010600030101010101" pitchFamily="2" charset="-122"/>
                <a:ea typeface="SimSun" panose="02010600030101010101" pitchFamily="2" charset="-122"/>
              </a:rPr>
              <a:t>校准标准</a:t>
            </a:r>
            <a:r>
              <a:rPr lang="en-US" altLang="zh-CN" sz="2800" b="1" dirty="0">
                <a:latin typeface="SimSun" panose="02010600030101010101" pitchFamily="2" charset="-122"/>
                <a:ea typeface="SimSun" panose="02010600030101010101" pitchFamily="2" charset="-122"/>
              </a:rPr>
              <a:t>:</a:t>
            </a:r>
            <a:endParaRPr lang="zh-CN" altLang="en-US" sz="2800" b="1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12D9E6A-ECDE-4ADA-8DF7-DE450CAFDAB3}"/>
              </a:ext>
            </a:extLst>
          </p:cNvPr>
          <p:cNvSpPr txBox="1"/>
          <p:nvPr/>
        </p:nvSpPr>
        <p:spPr>
          <a:xfrm>
            <a:off x="3271265" y="2177276"/>
            <a:ext cx="19061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SimSun" panose="02010600030101010101" pitchFamily="2" charset="-122"/>
                <a:ea typeface="SimSun" panose="02010600030101010101" pitchFamily="2" charset="-122"/>
              </a:rPr>
              <a:t>缓冲溶液</a:t>
            </a:r>
            <a:r>
              <a:rPr lang="en-US" altLang="zh-CN" sz="2800" b="1" dirty="0">
                <a:latin typeface="SimSun" panose="02010600030101010101" pitchFamily="2" charset="-122"/>
                <a:ea typeface="SimSun" panose="02010600030101010101" pitchFamily="2" charset="-122"/>
              </a:rPr>
              <a:t>:</a:t>
            </a:r>
            <a:endParaRPr lang="zh-CN" altLang="en-US" sz="2800" b="1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25" name="TextBox 30">
            <a:extLst>
              <a:ext uri="{FF2B5EF4-FFF2-40B4-BE49-F238E27FC236}">
                <a16:creationId xmlns:a16="http://schemas.microsoft.com/office/drawing/2014/main" id="{07535F60-E59C-45FF-85D4-554548F2756C}"/>
              </a:ext>
            </a:extLst>
          </p:cNvPr>
          <p:cNvSpPr txBox="1"/>
          <p:nvPr/>
        </p:nvSpPr>
        <p:spPr>
          <a:xfrm>
            <a:off x="7189624" y="3296959"/>
            <a:ext cx="18094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b="1" dirty="0">
                <a:latin typeface="SimSun" panose="02010600030101010101" pitchFamily="2" charset="-122"/>
                <a:ea typeface="SimSun" panose="02010600030101010101" pitchFamily="2" charset="-122"/>
              </a:rPr>
              <a:t>温度</a:t>
            </a:r>
            <a:r>
              <a:rPr lang="en-US" altLang="zh-CN" sz="2800" b="1" dirty="0">
                <a:latin typeface="SimSun" panose="02010600030101010101" pitchFamily="2" charset="-122"/>
                <a:ea typeface="SimSun" panose="02010600030101010101" pitchFamily="2" charset="-122"/>
              </a:rPr>
              <a:t>(</a:t>
            </a:r>
            <a:r>
              <a:rPr lang="zh-CN" altLang="en-US" sz="2800" b="1" dirty="0">
                <a:latin typeface="SimSun" panose="02010600030101010101" pitchFamily="2" charset="-122"/>
                <a:ea typeface="SimSun" panose="02010600030101010101" pitchFamily="2" charset="-122"/>
              </a:rPr>
              <a:t>℃</a:t>
            </a:r>
            <a:r>
              <a:rPr lang="en-US" altLang="zh-CN" sz="2800" b="1" dirty="0">
                <a:latin typeface="SimSun" panose="02010600030101010101" pitchFamily="2" charset="-122"/>
                <a:ea typeface="SimSun" panose="02010600030101010101" pitchFamily="2" charset="-122"/>
              </a:rPr>
              <a:t>):</a:t>
            </a:r>
            <a:endParaRPr lang="zh-CN" altLang="en-US" sz="2800" b="1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4182133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DFB3549-C002-4788-A7D9-8D457C409DC8}"/>
              </a:ext>
            </a:extLst>
          </p:cNvPr>
          <p:cNvSpPr/>
          <p:nvPr/>
        </p:nvSpPr>
        <p:spPr>
          <a:xfrm>
            <a:off x="0" y="0"/>
            <a:ext cx="12192000" cy="6877050"/>
          </a:xfrm>
          <a:prstGeom prst="rect">
            <a:avLst/>
          </a:prstGeom>
          <a:solidFill>
            <a:srgbClr val="0B615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303FEC-0286-4DDE-89B9-922E1FCF68E5}"/>
              </a:ext>
            </a:extLst>
          </p:cNvPr>
          <p:cNvSpPr/>
          <p:nvPr/>
        </p:nvSpPr>
        <p:spPr>
          <a:xfrm>
            <a:off x="38100" y="1"/>
            <a:ext cx="937343" cy="1676402"/>
          </a:xfrm>
          <a:prstGeom prst="rect">
            <a:avLst/>
          </a:prstGeom>
          <a:solidFill>
            <a:srgbClr val="073B37"/>
          </a:solidFill>
          <a:ln>
            <a:solidFill>
              <a:srgbClr val="092729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测</a:t>
            </a:r>
            <a:endParaRPr lang="en-US" altLang="zh-CN" sz="3200" dirty="0"/>
          </a:p>
          <a:p>
            <a:pPr algn="ctr"/>
            <a:r>
              <a:rPr lang="zh-CN" altLang="en-US" sz="3200" dirty="0"/>
              <a:t>量</a:t>
            </a:r>
            <a:endParaRPr lang="en-US" sz="32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B02B39-E3BA-44A8-B315-75C23ECEB55C}"/>
              </a:ext>
            </a:extLst>
          </p:cNvPr>
          <p:cNvSpPr/>
          <p:nvPr/>
        </p:nvSpPr>
        <p:spPr>
          <a:xfrm>
            <a:off x="38100" y="1726333"/>
            <a:ext cx="937343" cy="1676402"/>
          </a:xfrm>
          <a:prstGeom prst="rect">
            <a:avLst/>
          </a:prstGeom>
          <a:solidFill>
            <a:srgbClr val="073B37"/>
          </a:solidFill>
          <a:ln>
            <a:solidFill>
              <a:srgbClr val="092729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设置</a:t>
            </a:r>
            <a:endParaRPr lang="en-US" altLang="zh-CN" sz="32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0FF4DE-3952-431A-86B4-9BAF23E0AAC9}"/>
              </a:ext>
            </a:extLst>
          </p:cNvPr>
          <p:cNvSpPr/>
          <p:nvPr/>
        </p:nvSpPr>
        <p:spPr>
          <a:xfrm>
            <a:off x="38100" y="3467099"/>
            <a:ext cx="937343" cy="1676402"/>
          </a:xfrm>
          <a:prstGeom prst="rect">
            <a:avLst/>
          </a:prstGeom>
          <a:solidFill>
            <a:srgbClr val="042220"/>
          </a:solidFill>
          <a:ln>
            <a:solidFill>
              <a:srgbClr val="092729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校</a:t>
            </a:r>
            <a:endParaRPr lang="en-US" altLang="zh-CN" sz="40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  <a:p>
            <a:pPr algn="ctr"/>
            <a:r>
              <a:rPr lang="zh-CN" altLang="en-US" sz="4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准</a:t>
            </a:r>
            <a:endParaRPr lang="en-US" sz="40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C20C10-9309-4E15-9C75-F9E7E3FB33E5}"/>
              </a:ext>
            </a:extLst>
          </p:cNvPr>
          <p:cNvSpPr/>
          <p:nvPr/>
        </p:nvSpPr>
        <p:spPr>
          <a:xfrm>
            <a:off x="38100" y="5200648"/>
            <a:ext cx="937343" cy="1676402"/>
          </a:xfrm>
          <a:prstGeom prst="rect">
            <a:avLst/>
          </a:prstGeom>
          <a:solidFill>
            <a:srgbClr val="073B37"/>
          </a:solidFill>
          <a:ln>
            <a:solidFill>
              <a:srgbClr val="092729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信</a:t>
            </a:r>
            <a:endParaRPr lang="en-US" altLang="zh-CN" sz="3200" dirty="0"/>
          </a:p>
          <a:p>
            <a:pPr algn="ctr"/>
            <a:r>
              <a:rPr lang="zh-CN" altLang="en-US" sz="3200" dirty="0"/>
              <a:t>息</a:t>
            </a:r>
            <a:endParaRPr lang="en-US" sz="3200" dirty="0"/>
          </a:p>
        </p:txBody>
      </p:sp>
      <p:sp>
        <p:nvSpPr>
          <p:cNvPr id="7" name="矩形 14">
            <a:extLst>
              <a:ext uri="{FF2B5EF4-FFF2-40B4-BE49-F238E27FC236}">
                <a16:creationId xmlns:a16="http://schemas.microsoft.com/office/drawing/2014/main" id="{69B3595E-EC88-43B2-A495-7C106E736F66}"/>
              </a:ext>
            </a:extLst>
          </p:cNvPr>
          <p:cNvSpPr/>
          <p:nvPr/>
        </p:nvSpPr>
        <p:spPr>
          <a:xfrm>
            <a:off x="3711062" y="287495"/>
            <a:ext cx="5581651" cy="120032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7200" b="1" dirty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第  点校准</a:t>
            </a:r>
            <a:endParaRPr lang="en-US" sz="7200" b="1" dirty="0">
              <a:solidFill>
                <a:srgbClr val="FFC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362DD27-5204-467C-B49D-5DDBB681A92F}"/>
              </a:ext>
            </a:extLst>
          </p:cNvPr>
          <p:cNvSpPr/>
          <p:nvPr/>
        </p:nvSpPr>
        <p:spPr>
          <a:xfrm>
            <a:off x="8769542" y="5287252"/>
            <a:ext cx="1862168" cy="813948"/>
          </a:xfrm>
          <a:prstGeom prst="roundRect">
            <a:avLst/>
          </a:prstGeom>
          <a:solidFill>
            <a:srgbClr val="FFC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继 续</a:t>
            </a:r>
            <a:endParaRPr lang="en-US" sz="36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9" name="Rectangle: Rounded Corners 19">
            <a:extLst>
              <a:ext uri="{FF2B5EF4-FFF2-40B4-BE49-F238E27FC236}">
                <a16:creationId xmlns:a16="http://schemas.microsoft.com/office/drawing/2014/main" id="{657BE276-8F54-402F-85C5-F9512F57C7F5}"/>
              </a:ext>
            </a:extLst>
          </p:cNvPr>
          <p:cNvSpPr/>
          <p:nvPr/>
        </p:nvSpPr>
        <p:spPr>
          <a:xfrm>
            <a:off x="2689997" y="5287252"/>
            <a:ext cx="1862168" cy="813948"/>
          </a:xfrm>
          <a:prstGeom prst="round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返 回</a:t>
            </a:r>
            <a:endParaRPr lang="en-US" sz="36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AE06FC1-4AD7-40B0-91ED-9AF127BAC7BF}"/>
              </a:ext>
            </a:extLst>
          </p:cNvPr>
          <p:cNvSpPr txBox="1"/>
          <p:nvPr/>
        </p:nvSpPr>
        <p:spPr>
          <a:xfrm>
            <a:off x="2614908" y="2434332"/>
            <a:ext cx="71997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请输入当前溶液温度</a:t>
            </a:r>
          </a:p>
        </p:txBody>
      </p:sp>
      <p:sp>
        <p:nvSpPr>
          <p:cNvPr id="17" name="Rectangle 23">
            <a:extLst>
              <a:ext uri="{FF2B5EF4-FFF2-40B4-BE49-F238E27FC236}">
                <a16:creationId xmlns:a16="http://schemas.microsoft.com/office/drawing/2014/main" id="{A7183F3A-C9C0-4A92-B35B-7AAA394A0164}"/>
              </a:ext>
            </a:extLst>
          </p:cNvPr>
          <p:cNvSpPr/>
          <p:nvPr/>
        </p:nvSpPr>
        <p:spPr>
          <a:xfrm>
            <a:off x="4692842" y="3321508"/>
            <a:ext cx="2622358" cy="8831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CEAC6AA-CCBF-49F2-BD89-CC795EA16FE4}"/>
              </a:ext>
            </a:extLst>
          </p:cNvPr>
          <p:cNvSpPr txBox="1"/>
          <p:nvPr/>
        </p:nvSpPr>
        <p:spPr>
          <a:xfrm>
            <a:off x="7450037" y="3399830"/>
            <a:ext cx="11135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latin typeface="宋体" panose="02010600030101010101" pitchFamily="2" charset="-122"/>
                <a:ea typeface="宋体" panose="02010600030101010101" pitchFamily="2" charset="-122"/>
              </a:rPr>
              <a:t>℃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557096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DFB3549-C002-4788-A7D9-8D457C409DC8}"/>
              </a:ext>
            </a:extLst>
          </p:cNvPr>
          <p:cNvSpPr/>
          <p:nvPr/>
        </p:nvSpPr>
        <p:spPr>
          <a:xfrm>
            <a:off x="0" y="0"/>
            <a:ext cx="12192000" cy="6877050"/>
          </a:xfrm>
          <a:prstGeom prst="rect">
            <a:avLst/>
          </a:prstGeom>
          <a:solidFill>
            <a:srgbClr val="0B615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303FEC-0286-4DDE-89B9-922E1FCF68E5}"/>
              </a:ext>
            </a:extLst>
          </p:cNvPr>
          <p:cNvSpPr/>
          <p:nvPr/>
        </p:nvSpPr>
        <p:spPr>
          <a:xfrm>
            <a:off x="38100" y="1"/>
            <a:ext cx="937343" cy="1676402"/>
          </a:xfrm>
          <a:prstGeom prst="rect">
            <a:avLst/>
          </a:prstGeom>
          <a:solidFill>
            <a:srgbClr val="073B37"/>
          </a:solidFill>
          <a:ln>
            <a:solidFill>
              <a:srgbClr val="092729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测</a:t>
            </a:r>
            <a:endParaRPr lang="en-US" altLang="zh-CN" sz="3200" dirty="0"/>
          </a:p>
          <a:p>
            <a:pPr algn="ctr"/>
            <a:r>
              <a:rPr lang="zh-CN" altLang="en-US" sz="3200" dirty="0"/>
              <a:t>量</a:t>
            </a:r>
            <a:endParaRPr lang="en-US" sz="32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B02B39-E3BA-44A8-B315-75C23ECEB55C}"/>
              </a:ext>
            </a:extLst>
          </p:cNvPr>
          <p:cNvSpPr/>
          <p:nvPr/>
        </p:nvSpPr>
        <p:spPr>
          <a:xfrm>
            <a:off x="38100" y="1726333"/>
            <a:ext cx="937343" cy="1676402"/>
          </a:xfrm>
          <a:prstGeom prst="rect">
            <a:avLst/>
          </a:prstGeom>
          <a:solidFill>
            <a:srgbClr val="073B37"/>
          </a:solidFill>
          <a:ln>
            <a:solidFill>
              <a:srgbClr val="092729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设置</a:t>
            </a:r>
            <a:endParaRPr lang="en-US" altLang="zh-CN" sz="32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0FF4DE-3952-431A-86B4-9BAF23E0AAC9}"/>
              </a:ext>
            </a:extLst>
          </p:cNvPr>
          <p:cNvSpPr/>
          <p:nvPr/>
        </p:nvSpPr>
        <p:spPr>
          <a:xfrm>
            <a:off x="38100" y="3467099"/>
            <a:ext cx="937343" cy="1676402"/>
          </a:xfrm>
          <a:prstGeom prst="rect">
            <a:avLst/>
          </a:prstGeom>
          <a:solidFill>
            <a:srgbClr val="042220"/>
          </a:solidFill>
          <a:ln>
            <a:solidFill>
              <a:srgbClr val="092729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校</a:t>
            </a:r>
            <a:endParaRPr lang="en-US" altLang="zh-CN" sz="40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  <a:p>
            <a:pPr algn="ctr"/>
            <a:r>
              <a:rPr lang="zh-CN" altLang="en-US" sz="4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准</a:t>
            </a:r>
            <a:endParaRPr lang="en-US" sz="40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C20C10-9309-4E15-9C75-F9E7E3FB33E5}"/>
              </a:ext>
            </a:extLst>
          </p:cNvPr>
          <p:cNvSpPr/>
          <p:nvPr/>
        </p:nvSpPr>
        <p:spPr>
          <a:xfrm>
            <a:off x="38100" y="5200648"/>
            <a:ext cx="937343" cy="1676402"/>
          </a:xfrm>
          <a:prstGeom prst="rect">
            <a:avLst/>
          </a:prstGeom>
          <a:solidFill>
            <a:srgbClr val="073B37"/>
          </a:solidFill>
          <a:ln>
            <a:solidFill>
              <a:srgbClr val="092729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信</a:t>
            </a:r>
            <a:endParaRPr lang="en-US" altLang="zh-CN" sz="3200" dirty="0"/>
          </a:p>
          <a:p>
            <a:pPr algn="ctr"/>
            <a:r>
              <a:rPr lang="zh-CN" altLang="en-US" sz="3200" dirty="0"/>
              <a:t>息</a:t>
            </a:r>
            <a:endParaRPr lang="en-US" sz="3200" dirty="0"/>
          </a:p>
        </p:txBody>
      </p:sp>
      <p:sp>
        <p:nvSpPr>
          <p:cNvPr id="7" name="矩形 14">
            <a:extLst>
              <a:ext uri="{FF2B5EF4-FFF2-40B4-BE49-F238E27FC236}">
                <a16:creationId xmlns:a16="http://schemas.microsoft.com/office/drawing/2014/main" id="{69B3595E-EC88-43B2-A495-7C106E736F66}"/>
              </a:ext>
            </a:extLst>
          </p:cNvPr>
          <p:cNvSpPr/>
          <p:nvPr/>
        </p:nvSpPr>
        <p:spPr>
          <a:xfrm>
            <a:off x="3711062" y="287495"/>
            <a:ext cx="5581651" cy="120032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7200" b="1" dirty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第  点校准</a:t>
            </a:r>
            <a:endParaRPr lang="en-US" sz="7200" b="1" dirty="0">
              <a:solidFill>
                <a:srgbClr val="FFC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9" name="Rectangle: Rounded Corners 19">
            <a:extLst>
              <a:ext uri="{FF2B5EF4-FFF2-40B4-BE49-F238E27FC236}">
                <a16:creationId xmlns:a16="http://schemas.microsoft.com/office/drawing/2014/main" id="{657BE276-8F54-402F-85C5-F9512F57C7F5}"/>
              </a:ext>
            </a:extLst>
          </p:cNvPr>
          <p:cNvSpPr/>
          <p:nvPr/>
        </p:nvSpPr>
        <p:spPr>
          <a:xfrm>
            <a:off x="2689997" y="5287252"/>
            <a:ext cx="1862168" cy="813948"/>
          </a:xfrm>
          <a:prstGeom prst="round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返 回</a:t>
            </a:r>
            <a:endParaRPr lang="en-US" sz="36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BDC5DB-E9A3-4D77-9E3C-74A437115F15}"/>
              </a:ext>
            </a:extLst>
          </p:cNvPr>
          <p:cNvSpPr txBox="1"/>
          <p:nvPr/>
        </p:nvSpPr>
        <p:spPr>
          <a:xfrm>
            <a:off x="3177507" y="2110265"/>
            <a:ext cx="709190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错误（</a:t>
            </a:r>
            <a:r>
              <a:rPr lang="en-US" altLang="zh-CN" sz="4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Err 5</a:t>
            </a:r>
            <a:r>
              <a:rPr lang="zh-CN" altLang="en-US" sz="4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en-US" altLang="zh-CN" sz="40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zh-CN" altLang="en-US" sz="4000" dirty="0">
                <a:latin typeface="宋体" panose="02010600030101010101" pitchFamily="2" charset="-122"/>
                <a:ea typeface="宋体" panose="02010600030101010101" pitchFamily="2" charset="-122"/>
              </a:rPr>
              <a:t>  斜率超限！</a:t>
            </a:r>
            <a:endParaRPr lang="en-US" altLang="zh-CN" sz="4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zh-CN" altLang="en-US" sz="4000" dirty="0">
                <a:latin typeface="宋体" panose="02010600030101010101" pitchFamily="2" charset="-122"/>
                <a:ea typeface="宋体" panose="02010600030101010101" pitchFamily="2" charset="-122"/>
              </a:rPr>
              <a:t>请检查相关设备以及缓冲溶液，重新校准。</a:t>
            </a:r>
          </a:p>
        </p:txBody>
      </p:sp>
    </p:spTree>
    <p:extLst>
      <p:ext uri="{BB962C8B-B14F-4D97-AF65-F5344CB8AC3E}">
        <p14:creationId xmlns:p14="http://schemas.microsoft.com/office/powerpoint/2010/main" val="302280187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DFB3549-C002-4788-A7D9-8D457C409DC8}"/>
              </a:ext>
            </a:extLst>
          </p:cNvPr>
          <p:cNvSpPr/>
          <p:nvPr/>
        </p:nvSpPr>
        <p:spPr>
          <a:xfrm>
            <a:off x="0" y="0"/>
            <a:ext cx="12192000" cy="6877050"/>
          </a:xfrm>
          <a:prstGeom prst="rect">
            <a:avLst/>
          </a:prstGeom>
          <a:solidFill>
            <a:srgbClr val="0B615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303FEC-0286-4DDE-89B9-922E1FCF68E5}"/>
              </a:ext>
            </a:extLst>
          </p:cNvPr>
          <p:cNvSpPr/>
          <p:nvPr/>
        </p:nvSpPr>
        <p:spPr>
          <a:xfrm>
            <a:off x="38100" y="1"/>
            <a:ext cx="937343" cy="1676402"/>
          </a:xfrm>
          <a:prstGeom prst="rect">
            <a:avLst/>
          </a:prstGeom>
          <a:solidFill>
            <a:srgbClr val="073B37"/>
          </a:solidFill>
          <a:ln>
            <a:solidFill>
              <a:srgbClr val="092729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测</a:t>
            </a:r>
            <a:endParaRPr lang="en-US" altLang="zh-CN" sz="3200" dirty="0"/>
          </a:p>
          <a:p>
            <a:pPr algn="ctr"/>
            <a:r>
              <a:rPr lang="zh-CN" altLang="en-US" sz="3200" dirty="0"/>
              <a:t>量</a:t>
            </a:r>
            <a:endParaRPr lang="en-US" sz="32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B02B39-E3BA-44A8-B315-75C23ECEB55C}"/>
              </a:ext>
            </a:extLst>
          </p:cNvPr>
          <p:cNvSpPr/>
          <p:nvPr/>
        </p:nvSpPr>
        <p:spPr>
          <a:xfrm>
            <a:off x="38100" y="1726333"/>
            <a:ext cx="937343" cy="1676402"/>
          </a:xfrm>
          <a:prstGeom prst="rect">
            <a:avLst/>
          </a:prstGeom>
          <a:solidFill>
            <a:srgbClr val="073B37"/>
          </a:solidFill>
          <a:ln>
            <a:solidFill>
              <a:srgbClr val="092729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设置</a:t>
            </a:r>
            <a:endParaRPr lang="en-US" altLang="zh-CN" sz="32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0FF4DE-3952-431A-86B4-9BAF23E0AAC9}"/>
              </a:ext>
            </a:extLst>
          </p:cNvPr>
          <p:cNvSpPr/>
          <p:nvPr/>
        </p:nvSpPr>
        <p:spPr>
          <a:xfrm>
            <a:off x="38100" y="3467099"/>
            <a:ext cx="937343" cy="1676402"/>
          </a:xfrm>
          <a:prstGeom prst="rect">
            <a:avLst/>
          </a:prstGeom>
          <a:solidFill>
            <a:srgbClr val="042220"/>
          </a:solidFill>
          <a:ln>
            <a:solidFill>
              <a:srgbClr val="092729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校</a:t>
            </a:r>
            <a:endParaRPr lang="en-US" altLang="zh-CN" sz="40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  <a:p>
            <a:pPr algn="ctr"/>
            <a:r>
              <a:rPr lang="zh-CN" altLang="en-US" sz="4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准</a:t>
            </a:r>
            <a:endParaRPr lang="en-US" sz="40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C20C10-9309-4E15-9C75-F9E7E3FB33E5}"/>
              </a:ext>
            </a:extLst>
          </p:cNvPr>
          <p:cNvSpPr/>
          <p:nvPr/>
        </p:nvSpPr>
        <p:spPr>
          <a:xfrm>
            <a:off x="38100" y="5200648"/>
            <a:ext cx="937343" cy="1676402"/>
          </a:xfrm>
          <a:prstGeom prst="rect">
            <a:avLst/>
          </a:prstGeom>
          <a:solidFill>
            <a:srgbClr val="073B37"/>
          </a:solidFill>
          <a:ln>
            <a:solidFill>
              <a:srgbClr val="092729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信</a:t>
            </a:r>
            <a:endParaRPr lang="en-US" altLang="zh-CN" sz="3200" dirty="0"/>
          </a:p>
          <a:p>
            <a:pPr algn="ctr"/>
            <a:r>
              <a:rPr lang="zh-CN" altLang="en-US" sz="3200" dirty="0"/>
              <a:t>息</a:t>
            </a:r>
            <a:endParaRPr lang="en-US" sz="3200" dirty="0"/>
          </a:p>
        </p:txBody>
      </p:sp>
      <p:sp>
        <p:nvSpPr>
          <p:cNvPr id="7" name="矩形 14">
            <a:extLst>
              <a:ext uri="{FF2B5EF4-FFF2-40B4-BE49-F238E27FC236}">
                <a16:creationId xmlns:a16="http://schemas.microsoft.com/office/drawing/2014/main" id="{69B3595E-EC88-43B2-A495-7C106E736F66}"/>
              </a:ext>
            </a:extLst>
          </p:cNvPr>
          <p:cNvSpPr/>
          <p:nvPr/>
        </p:nvSpPr>
        <p:spPr>
          <a:xfrm>
            <a:off x="3711062" y="287495"/>
            <a:ext cx="5581651" cy="120032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7200" b="1" dirty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第  点校准</a:t>
            </a:r>
            <a:endParaRPr lang="en-US" sz="7200" b="1" dirty="0">
              <a:solidFill>
                <a:srgbClr val="FFC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9" name="Rectangle: Rounded Corners 19">
            <a:extLst>
              <a:ext uri="{FF2B5EF4-FFF2-40B4-BE49-F238E27FC236}">
                <a16:creationId xmlns:a16="http://schemas.microsoft.com/office/drawing/2014/main" id="{657BE276-8F54-402F-85C5-F9512F57C7F5}"/>
              </a:ext>
            </a:extLst>
          </p:cNvPr>
          <p:cNvSpPr/>
          <p:nvPr/>
        </p:nvSpPr>
        <p:spPr>
          <a:xfrm>
            <a:off x="2689997" y="5287252"/>
            <a:ext cx="1862168" cy="813948"/>
          </a:xfrm>
          <a:prstGeom prst="round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返 回</a:t>
            </a:r>
            <a:endParaRPr lang="en-US" sz="36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BDC5DB-E9A3-4D77-9E3C-74A437115F15}"/>
              </a:ext>
            </a:extLst>
          </p:cNvPr>
          <p:cNvSpPr txBox="1"/>
          <p:nvPr/>
        </p:nvSpPr>
        <p:spPr>
          <a:xfrm>
            <a:off x="3177507" y="2110265"/>
            <a:ext cx="709190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错误（</a:t>
            </a:r>
            <a:r>
              <a:rPr lang="en-US" altLang="zh-CN" sz="4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Err 5</a:t>
            </a:r>
            <a:r>
              <a:rPr lang="zh-CN" altLang="en-US" sz="4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en-US" altLang="zh-CN" sz="40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zh-CN" altLang="en-US" sz="4000" dirty="0">
                <a:latin typeface="宋体" panose="02010600030101010101" pitchFamily="2" charset="-122"/>
                <a:ea typeface="宋体" panose="02010600030101010101" pitchFamily="2" charset="-122"/>
              </a:rPr>
              <a:t>  零点超限！</a:t>
            </a:r>
            <a:endParaRPr lang="en-US" altLang="zh-CN" sz="4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zh-CN" altLang="en-US" sz="4000" dirty="0">
                <a:latin typeface="宋体" panose="02010600030101010101" pitchFamily="2" charset="-122"/>
                <a:ea typeface="宋体" panose="02010600030101010101" pitchFamily="2" charset="-122"/>
              </a:rPr>
              <a:t>请检查相关设备以及缓冲溶液，重新校准。</a:t>
            </a:r>
          </a:p>
        </p:txBody>
      </p:sp>
    </p:spTree>
    <p:extLst>
      <p:ext uri="{BB962C8B-B14F-4D97-AF65-F5344CB8AC3E}">
        <p14:creationId xmlns:p14="http://schemas.microsoft.com/office/powerpoint/2010/main" val="279223241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DFB3549-C002-4788-A7D9-8D457C409DC8}"/>
              </a:ext>
            </a:extLst>
          </p:cNvPr>
          <p:cNvSpPr/>
          <p:nvPr/>
        </p:nvSpPr>
        <p:spPr>
          <a:xfrm>
            <a:off x="0" y="0"/>
            <a:ext cx="12192000" cy="6877050"/>
          </a:xfrm>
          <a:prstGeom prst="rect">
            <a:avLst/>
          </a:prstGeom>
          <a:solidFill>
            <a:srgbClr val="0B615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303FEC-0286-4DDE-89B9-922E1FCF68E5}"/>
              </a:ext>
            </a:extLst>
          </p:cNvPr>
          <p:cNvSpPr/>
          <p:nvPr/>
        </p:nvSpPr>
        <p:spPr>
          <a:xfrm>
            <a:off x="38100" y="1"/>
            <a:ext cx="937343" cy="1676402"/>
          </a:xfrm>
          <a:prstGeom prst="rect">
            <a:avLst/>
          </a:prstGeom>
          <a:solidFill>
            <a:srgbClr val="073B37"/>
          </a:solidFill>
          <a:ln>
            <a:solidFill>
              <a:srgbClr val="092729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测</a:t>
            </a:r>
            <a:endParaRPr lang="en-US" altLang="zh-CN" sz="3200" dirty="0"/>
          </a:p>
          <a:p>
            <a:pPr algn="ctr"/>
            <a:r>
              <a:rPr lang="zh-CN" altLang="en-US" sz="3200" dirty="0"/>
              <a:t>量</a:t>
            </a:r>
            <a:endParaRPr lang="en-US" sz="32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B02B39-E3BA-44A8-B315-75C23ECEB55C}"/>
              </a:ext>
            </a:extLst>
          </p:cNvPr>
          <p:cNvSpPr/>
          <p:nvPr/>
        </p:nvSpPr>
        <p:spPr>
          <a:xfrm>
            <a:off x="38100" y="1726333"/>
            <a:ext cx="937343" cy="1676402"/>
          </a:xfrm>
          <a:prstGeom prst="rect">
            <a:avLst/>
          </a:prstGeom>
          <a:solidFill>
            <a:srgbClr val="073B37"/>
          </a:solidFill>
          <a:ln>
            <a:solidFill>
              <a:srgbClr val="092729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设置</a:t>
            </a:r>
            <a:endParaRPr lang="en-US" altLang="zh-CN" sz="32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0FF4DE-3952-431A-86B4-9BAF23E0AAC9}"/>
              </a:ext>
            </a:extLst>
          </p:cNvPr>
          <p:cNvSpPr/>
          <p:nvPr/>
        </p:nvSpPr>
        <p:spPr>
          <a:xfrm>
            <a:off x="38100" y="3467099"/>
            <a:ext cx="937343" cy="1676402"/>
          </a:xfrm>
          <a:prstGeom prst="rect">
            <a:avLst/>
          </a:prstGeom>
          <a:solidFill>
            <a:srgbClr val="042220"/>
          </a:solidFill>
          <a:ln>
            <a:solidFill>
              <a:srgbClr val="092729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校</a:t>
            </a:r>
            <a:endParaRPr lang="en-US" altLang="zh-CN" sz="40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  <a:p>
            <a:pPr algn="ctr"/>
            <a:r>
              <a:rPr lang="zh-CN" altLang="en-US" sz="4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准</a:t>
            </a:r>
            <a:endParaRPr lang="en-US" sz="40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C20C10-9309-4E15-9C75-F9E7E3FB33E5}"/>
              </a:ext>
            </a:extLst>
          </p:cNvPr>
          <p:cNvSpPr/>
          <p:nvPr/>
        </p:nvSpPr>
        <p:spPr>
          <a:xfrm>
            <a:off x="38100" y="5200648"/>
            <a:ext cx="937343" cy="1676402"/>
          </a:xfrm>
          <a:prstGeom prst="rect">
            <a:avLst/>
          </a:prstGeom>
          <a:solidFill>
            <a:srgbClr val="073B37"/>
          </a:solidFill>
          <a:ln>
            <a:solidFill>
              <a:srgbClr val="092729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信</a:t>
            </a:r>
            <a:endParaRPr lang="en-US" altLang="zh-CN" sz="3200" dirty="0"/>
          </a:p>
          <a:p>
            <a:pPr algn="ctr"/>
            <a:r>
              <a:rPr lang="zh-CN" altLang="en-US" sz="3200" dirty="0"/>
              <a:t>息</a:t>
            </a:r>
            <a:endParaRPr lang="en-US" sz="3200" dirty="0"/>
          </a:p>
        </p:txBody>
      </p:sp>
      <p:sp>
        <p:nvSpPr>
          <p:cNvPr id="7" name="矩形 14">
            <a:extLst>
              <a:ext uri="{FF2B5EF4-FFF2-40B4-BE49-F238E27FC236}">
                <a16:creationId xmlns:a16="http://schemas.microsoft.com/office/drawing/2014/main" id="{69B3595E-EC88-43B2-A495-7C106E736F66}"/>
              </a:ext>
            </a:extLst>
          </p:cNvPr>
          <p:cNvSpPr/>
          <p:nvPr/>
        </p:nvSpPr>
        <p:spPr>
          <a:xfrm>
            <a:off x="3711062" y="287495"/>
            <a:ext cx="5581651" cy="120032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7200" b="1" dirty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第  点校准</a:t>
            </a:r>
            <a:endParaRPr lang="en-US" sz="7200" b="1" dirty="0">
              <a:solidFill>
                <a:srgbClr val="FFC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9" name="Rectangle: Rounded Corners 19">
            <a:extLst>
              <a:ext uri="{FF2B5EF4-FFF2-40B4-BE49-F238E27FC236}">
                <a16:creationId xmlns:a16="http://schemas.microsoft.com/office/drawing/2014/main" id="{657BE276-8F54-402F-85C5-F9512F57C7F5}"/>
              </a:ext>
            </a:extLst>
          </p:cNvPr>
          <p:cNvSpPr/>
          <p:nvPr/>
        </p:nvSpPr>
        <p:spPr>
          <a:xfrm>
            <a:off x="2689997" y="5287252"/>
            <a:ext cx="1862168" cy="813948"/>
          </a:xfrm>
          <a:prstGeom prst="round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返 回</a:t>
            </a:r>
            <a:endParaRPr lang="en-US" sz="36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BDC5DB-E9A3-4D77-9E3C-74A437115F15}"/>
              </a:ext>
            </a:extLst>
          </p:cNvPr>
          <p:cNvSpPr txBox="1"/>
          <p:nvPr/>
        </p:nvSpPr>
        <p:spPr>
          <a:xfrm>
            <a:off x="3177507" y="2110265"/>
            <a:ext cx="709190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错误（</a:t>
            </a:r>
            <a:r>
              <a:rPr lang="en-US" altLang="zh-CN" sz="4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Err 2</a:t>
            </a:r>
            <a:r>
              <a:rPr lang="zh-CN" altLang="en-US" sz="40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en-US" altLang="zh-CN" sz="40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zh-CN" altLang="en-US" sz="4000" dirty="0">
                <a:latin typeface="宋体" panose="02010600030101010101" pitchFamily="2" charset="-122"/>
                <a:ea typeface="宋体" panose="02010600030101010101" pitchFamily="2" charset="-122"/>
              </a:rPr>
              <a:t>  温度超限！</a:t>
            </a:r>
            <a:endParaRPr lang="en-US" altLang="zh-CN" sz="4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zh-CN" altLang="en-US" sz="4000" dirty="0">
                <a:latin typeface="宋体" panose="02010600030101010101" pitchFamily="2" charset="-122"/>
                <a:ea typeface="宋体" panose="02010600030101010101" pitchFamily="2" charset="-122"/>
              </a:rPr>
              <a:t>请检查相关设备以及缓冲溶液，重新校准。</a:t>
            </a:r>
          </a:p>
        </p:txBody>
      </p:sp>
    </p:spTree>
    <p:extLst>
      <p:ext uri="{BB962C8B-B14F-4D97-AF65-F5344CB8AC3E}">
        <p14:creationId xmlns:p14="http://schemas.microsoft.com/office/powerpoint/2010/main" val="141460559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DFB3549-C002-4788-A7D9-8D457C409DC8}"/>
              </a:ext>
            </a:extLst>
          </p:cNvPr>
          <p:cNvSpPr/>
          <p:nvPr/>
        </p:nvSpPr>
        <p:spPr>
          <a:xfrm>
            <a:off x="0" y="0"/>
            <a:ext cx="12192000" cy="6877050"/>
          </a:xfrm>
          <a:prstGeom prst="rect">
            <a:avLst/>
          </a:prstGeom>
          <a:solidFill>
            <a:srgbClr val="0B615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303FEC-0286-4DDE-89B9-922E1FCF68E5}"/>
              </a:ext>
            </a:extLst>
          </p:cNvPr>
          <p:cNvSpPr/>
          <p:nvPr/>
        </p:nvSpPr>
        <p:spPr>
          <a:xfrm>
            <a:off x="38100" y="1"/>
            <a:ext cx="937343" cy="1676402"/>
          </a:xfrm>
          <a:prstGeom prst="rect">
            <a:avLst/>
          </a:prstGeom>
          <a:solidFill>
            <a:srgbClr val="073B37"/>
          </a:solidFill>
          <a:ln>
            <a:solidFill>
              <a:srgbClr val="092729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测</a:t>
            </a:r>
            <a:endParaRPr lang="en-US" altLang="zh-CN" sz="3200" dirty="0"/>
          </a:p>
          <a:p>
            <a:pPr algn="ctr"/>
            <a:r>
              <a:rPr lang="zh-CN" altLang="en-US" sz="3200" dirty="0"/>
              <a:t>量</a:t>
            </a:r>
            <a:endParaRPr lang="en-US" sz="32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B02B39-E3BA-44A8-B315-75C23ECEB55C}"/>
              </a:ext>
            </a:extLst>
          </p:cNvPr>
          <p:cNvSpPr/>
          <p:nvPr/>
        </p:nvSpPr>
        <p:spPr>
          <a:xfrm>
            <a:off x="38100" y="1726333"/>
            <a:ext cx="937343" cy="1676402"/>
          </a:xfrm>
          <a:prstGeom prst="rect">
            <a:avLst/>
          </a:prstGeom>
          <a:solidFill>
            <a:srgbClr val="073B37"/>
          </a:solidFill>
          <a:ln>
            <a:solidFill>
              <a:srgbClr val="092729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设置</a:t>
            </a:r>
            <a:endParaRPr lang="en-US" altLang="zh-CN" sz="32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0FF4DE-3952-431A-86B4-9BAF23E0AAC9}"/>
              </a:ext>
            </a:extLst>
          </p:cNvPr>
          <p:cNvSpPr/>
          <p:nvPr/>
        </p:nvSpPr>
        <p:spPr>
          <a:xfrm>
            <a:off x="38100" y="3467099"/>
            <a:ext cx="937343" cy="1676402"/>
          </a:xfrm>
          <a:prstGeom prst="rect">
            <a:avLst/>
          </a:prstGeom>
          <a:solidFill>
            <a:srgbClr val="073B37"/>
          </a:solidFill>
          <a:ln>
            <a:solidFill>
              <a:srgbClr val="092729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校</a:t>
            </a:r>
            <a:endParaRPr lang="en-US" altLang="zh-CN" sz="3200" dirty="0"/>
          </a:p>
          <a:p>
            <a:pPr algn="ctr"/>
            <a:r>
              <a:rPr lang="zh-CN" altLang="en-US" sz="3200" dirty="0"/>
              <a:t>准</a:t>
            </a:r>
            <a:endParaRPr lang="en-US" sz="32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C20C10-9309-4E15-9C75-F9E7E3FB33E5}"/>
              </a:ext>
            </a:extLst>
          </p:cNvPr>
          <p:cNvSpPr/>
          <p:nvPr/>
        </p:nvSpPr>
        <p:spPr>
          <a:xfrm>
            <a:off x="38100" y="5200648"/>
            <a:ext cx="937343" cy="1676402"/>
          </a:xfrm>
          <a:prstGeom prst="rect">
            <a:avLst/>
          </a:prstGeom>
          <a:solidFill>
            <a:srgbClr val="042220"/>
          </a:solidFill>
          <a:ln>
            <a:solidFill>
              <a:srgbClr val="092729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信</a:t>
            </a:r>
            <a:endParaRPr lang="en-US" altLang="zh-CN" sz="40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  <a:p>
            <a:pPr algn="ctr"/>
            <a:r>
              <a:rPr lang="zh-CN" altLang="en-US" sz="4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息</a:t>
            </a:r>
            <a:endParaRPr lang="en-US" sz="40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7" name="矩形 14">
            <a:extLst>
              <a:ext uri="{FF2B5EF4-FFF2-40B4-BE49-F238E27FC236}">
                <a16:creationId xmlns:a16="http://schemas.microsoft.com/office/drawing/2014/main" id="{E1BE5EE0-698E-4956-8B46-0DD0ED7EC41F}"/>
              </a:ext>
            </a:extLst>
          </p:cNvPr>
          <p:cNvSpPr/>
          <p:nvPr/>
        </p:nvSpPr>
        <p:spPr>
          <a:xfrm>
            <a:off x="2882514" y="337972"/>
            <a:ext cx="7402415" cy="120032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7200" b="1" dirty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校准信息</a:t>
            </a:r>
          </a:p>
        </p:txBody>
      </p:sp>
      <p:sp>
        <p:nvSpPr>
          <p:cNvPr id="17" name="Rectangle: Rounded Corners 19">
            <a:extLst>
              <a:ext uri="{FF2B5EF4-FFF2-40B4-BE49-F238E27FC236}">
                <a16:creationId xmlns:a16="http://schemas.microsoft.com/office/drawing/2014/main" id="{FEBFE25A-B874-449A-B6DE-A3687741F669}"/>
              </a:ext>
            </a:extLst>
          </p:cNvPr>
          <p:cNvSpPr/>
          <p:nvPr/>
        </p:nvSpPr>
        <p:spPr>
          <a:xfrm>
            <a:off x="2689997" y="5287252"/>
            <a:ext cx="1862168" cy="813948"/>
          </a:xfrm>
          <a:prstGeom prst="round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返 回</a:t>
            </a:r>
            <a:endParaRPr lang="en-US" sz="36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D8DB932C-789E-41D0-8B24-4D3757B73869}"/>
              </a:ext>
            </a:extLst>
          </p:cNvPr>
          <p:cNvSpPr/>
          <p:nvPr/>
        </p:nvSpPr>
        <p:spPr>
          <a:xfrm>
            <a:off x="8769542" y="5287252"/>
            <a:ext cx="1862168" cy="813948"/>
          </a:xfrm>
          <a:prstGeom prst="roundRect">
            <a:avLst/>
          </a:prstGeom>
          <a:solidFill>
            <a:srgbClr val="FFC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下一步</a:t>
            </a:r>
            <a:endParaRPr lang="en-US" sz="36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EB9ED32-5D0B-457D-843A-7415FC8F6972}"/>
              </a:ext>
            </a:extLst>
          </p:cNvPr>
          <p:cNvSpPr txBox="1"/>
          <p:nvPr/>
        </p:nvSpPr>
        <p:spPr>
          <a:xfrm>
            <a:off x="2882513" y="3734039"/>
            <a:ext cx="19650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最后校准</a:t>
            </a:r>
            <a:r>
              <a:rPr lang="en-US" altLang="zh-CN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endParaRPr lang="zh-CN" altLang="en-US" sz="32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E20A0BB-CB85-4D54-B0B0-73A34A6D266F}"/>
              </a:ext>
            </a:extLst>
          </p:cNvPr>
          <p:cNvSpPr txBox="1"/>
          <p:nvPr/>
        </p:nvSpPr>
        <p:spPr>
          <a:xfrm>
            <a:off x="2882513" y="2859071"/>
            <a:ext cx="19650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抵消</a:t>
            </a:r>
            <a:r>
              <a:rPr lang="en-US" altLang="zh-CN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(mV):</a:t>
            </a:r>
            <a:endParaRPr lang="zh-CN" altLang="en-US" sz="32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98E227E-3D9A-4F4A-9B65-2C51C76FC62A}"/>
              </a:ext>
            </a:extLst>
          </p:cNvPr>
          <p:cNvSpPr txBox="1"/>
          <p:nvPr/>
        </p:nvSpPr>
        <p:spPr>
          <a:xfrm>
            <a:off x="2882514" y="1984103"/>
            <a:ext cx="19650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当前测量</a:t>
            </a:r>
            <a:r>
              <a:rPr lang="en-US" altLang="zh-CN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:</a:t>
            </a:r>
            <a:endParaRPr lang="zh-CN" altLang="en-US" sz="32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8110516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DFB3549-C002-4788-A7D9-8D457C409DC8}"/>
              </a:ext>
            </a:extLst>
          </p:cNvPr>
          <p:cNvSpPr/>
          <p:nvPr/>
        </p:nvSpPr>
        <p:spPr>
          <a:xfrm>
            <a:off x="0" y="0"/>
            <a:ext cx="12192000" cy="6877050"/>
          </a:xfrm>
          <a:prstGeom prst="rect">
            <a:avLst/>
          </a:prstGeom>
          <a:solidFill>
            <a:srgbClr val="0B615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303FEC-0286-4DDE-89B9-922E1FCF68E5}"/>
              </a:ext>
            </a:extLst>
          </p:cNvPr>
          <p:cNvSpPr/>
          <p:nvPr/>
        </p:nvSpPr>
        <p:spPr>
          <a:xfrm>
            <a:off x="38100" y="1"/>
            <a:ext cx="937343" cy="1676402"/>
          </a:xfrm>
          <a:prstGeom prst="rect">
            <a:avLst/>
          </a:prstGeom>
          <a:solidFill>
            <a:srgbClr val="073B37"/>
          </a:solidFill>
          <a:ln>
            <a:solidFill>
              <a:srgbClr val="092729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测</a:t>
            </a:r>
            <a:endParaRPr lang="en-US" altLang="zh-CN" sz="3200" dirty="0"/>
          </a:p>
          <a:p>
            <a:pPr algn="ctr"/>
            <a:r>
              <a:rPr lang="zh-CN" altLang="en-US" sz="3200" dirty="0"/>
              <a:t>量</a:t>
            </a:r>
            <a:endParaRPr lang="en-US" sz="32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B02B39-E3BA-44A8-B315-75C23ECEB55C}"/>
              </a:ext>
            </a:extLst>
          </p:cNvPr>
          <p:cNvSpPr/>
          <p:nvPr/>
        </p:nvSpPr>
        <p:spPr>
          <a:xfrm>
            <a:off x="38100" y="1726333"/>
            <a:ext cx="937343" cy="1676402"/>
          </a:xfrm>
          <a:prstGeom prst="rect">
            <a:avLst/>
          </a:prstGeom>
          <a:solidFill>
            <a:srgbClr val="073B37"/>
          </a:solidFill>
          <a:ln>
            <a:solidFill>
              <a:srgbClr val="092729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设置</a:t>
            </a:r>
            <a:endParaRPr lang="en-US" altLang="zh-CN" sz="32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0FF4DE-3952-431A-86B4-9BAF23E0AAC9}"/>
              </a:ext>
            </a:extLst>
          </p:cNvPr>
          <p:cNvSpPr/>
          <p:nvPr/>
        </p:nvSpPr>
        <p:spPr>
          <a:xfrm>
            <a:off x="38100" y="3467099"/>
            <a:ext cx="937343" cy="1676402"/>
          </a:xfrm>
          <a:prstGeom prst="rect">
            <a:avLst/>
          </a:prstGeom>
          <a:solidFill>
            <a:srgbClr val="042220"/>
          </a:solidFill>
          <a:ln>
            <a:solidFill>
              <a:srgbClr val="092729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校</a:t>
            </a:r>
            <a:endParaRPr lang="en-US" altLang="zh-CN" sz="40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  <a:p>
            <a:pPr algn="ctr"/>
            <a:r>
              <a:rPr lang="zh-CN" altLang="en-US" sz="4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准</a:t>
            </a:r>
            <a:endParaRPr lang="en-US" sz="40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C20C10-9309-4E15-9C75-F9E7E3FB33E5}"/>
              </a:ext>
            </a:extLst>
          </p:cNvPr>
          <p:cNvSpPr/>
          <p:nvPr/>
        </p:nvSpPr>
        <p:spPr>
          <a:xfrm>
            <a:off x="38100" y="5200648"/>
            <a:ext cx="937343" cy="1676402"/>
          </a:xfrm>
          <a:prstGeom prst="rect">
            <a:avLst/>
          </a:prstGeom>
          <a:solidFill>
            <a:srgbClr val="073B37"/>
          </a:solidFill>
          <a:ln>
            <a:solidFill>
              <a:srgbClr val="092729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信</a:t>
            </a:r>
            <a:endParaRPr lang="en-US" altLang="zh-CN" sz="3200" dirty="0"/>
          </a:p>
          <a:p>
            <a:pPr algn="ctr"/>
            <a:r>
              <a:rPr lang="zh-CN" altLang="en-US" sz="3200" dirty="0"/>
              <a:t>息</a:t>
            </a:r>
            <a:endParaRPr lang="en-US" sz="3200" dirty="0"/>
          </a:p>
        </p:txBody>
      </p:sp>
      <p:sp>
        <p:nvSpPr>
          <p:cNvPr id="7" name="矩形 14">
            <a:extLst>
              <a:ext uri="{FF2B5EF4-FFF2-40B4-BE49-F238E27FC236}">
                <a16:creationId xmlns:a16="http://schemas.microsoft.com/office/drawing/2014/main" id="{69B3595E-EC88-43B2-A495-7C106E736F66}"/>
              </a:ext>
            </a:extLst>
          </p:cNvPr>
          <p:cNvSpPr/>
          <p:nvPr/>
        </p:nvSpPr>
        <p:spPr>
          <a:xfrm>
            <a:off x="3711062" y="287495"/>
            <a:ext cx="5581651" cy="120032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7200" b="1" dirty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第  点校准</a:t>
            </a:r>
            <a:endParaRPr lang="en-US" sz="7200" b="1" dirty="0">
              <a:solidFill>
                <a:srgbClr val="FFC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9" name="Rectangle: Rounded Corners 19">
            <a:extLst>
              <a:ext uri="{FF2B5EF4-FFF2-40B4-BE49-F238E27FC236}">
                <a16:creationId xmlns:a16="http://schemas.microsoft.com/office/drawing/2014/main" id="{657BE276-8F54-402F-85C5-F9512F57C7F5}"/>
              </a:ext>
            </a:extLst>
          </p:cNvPr>
          <p:cNvSpPr/>
          <p:nvPr/>
        </p:nvSpPr>
        <p:spPr>
          <a:xfrm>
            <a:off x="2689997" y="5287252"/>
            <a:ext cx="1862168" cy="813948"/>
          </a:xfrm>
          <a:prstGeom prst="round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返 回</a:t>
            </a:r>
            <a:endParaRPr lang="en-US" sz="36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C2949FA-9B82-47FE-A1B3-15D34866DCF7}"/>
              </a:ext>
            </a:extLst>
          </p:cNvPr>
          <p:cNvSpPr txBox="1"/>
          <p:nvPr/>
        </p:nvSpPr>
        <p:spPr>
          <a:xfrm>
            <a:off x="4151753" y="2189826"/>
            <a:ext cx="446335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错误（</a:t>
            </a:r>
            <a:r>
              <a:rPr lang="en-US" altLang="zh-CN" sz="32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Err 4</a:t>
            </a:r>
            <a:r>
              <a:rPr lang="zh-CN" altLang="en-US" sz="32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en-US" altLang="zh-CN" sz="32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电位超限！</a:t>
            </a:r>
            <a:b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无法识别缓冲溶液，</a:t>
            </a:r>
            <a:endParaRPr lang="en-US" altLang="zh-CN"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请检查</a:t>
            </a:r>
            <a:r>
              <a:rPr lang="en-US" altLang="zh-CN" sz="3200" dirty="0">
                <a:latin typeface="宋体" panose="02010600030101010101" pitchFamily="2" charset="-122"/>
                <a:ea typeface="宋体" panose="02010600030101010101" pitchFamily="2" charset="-122"/>
              </a:rPr>
              <a:t>pH</a:t>
            </a: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传感器或</a:t>
            </a:r>
            <a:endParaRPr lang="en-US" altLang="zh-CN"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更换缓冲溶液。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6156405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DFB3549-C002-4788-A7D9-8D457C409DC8}"/>
              </a:ext>
            </a:extLst>
          </p:cNvPr>
          <p:cNvSpPr/>
          <p:nvPr/>
        </p:nvSpPr>
        <p:spPr>
          <a:xfrm>
            <a:off x="0" y="0"/>
            <a:ext cx="12192000" cy="6877050"/>
          </a:xfrm>
          <a:prstGeom prst="rect">
            <a:avLst/>
          </a:prstGeom>
          <a:solidFill>
            <a:srgbClr val="0B615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303FEC-0286-4DDE-89B9-922E1FCF68E5}"/>
              </a:ext>
            </a:extLst>
          </p:cNvPr>
          <p:cNvSpPr/>
          <p:nvPr/>
        </p:nvSpPr>
        <p:spPr>
          <a:xfrm>
            <a:off x="38100" y="1"/>
            <a:ext cx="937343" cy="1676402"/>
          </a:xfrm>
          <a:prstGeom prst="rect">
            <a:avLst/>
          </a:prstGeom>
          <a:solidFill>
            <a:srgbClr val="073B37"/>
          </a:solidFill>
          <a:ln>
            <a:solidFill>
              <a:srgbClr val="092729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测</a:t>
            </a:r>
            <a:endParaRPr lang="en-US" altLang="zh-CN" sz="3200" dirty="0"/>
          </a:p>
          <a:p>
            <a:pPr algn="ctr"/>
            <a:r>
              <a:rPr lang="zh-CN" altLang="en-US" sz="3200" dirty="0"/>
              <a:t>量</a:t>
            </a:r>
            <a:endParaRPr lang="en-US" sz="32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B02B39-E3BA-44A8-B315-75C23ECEB55C}"/>
              </a:ext>
            </a:extLst>
          </p:cNvPr>
          <p:cNvSpPr/>
          <p:nvPr/>
        </p:nvSpPr>
        <p:spPr>
          <a:xfrm>
            <a:off x="38100" y="1726333"/>
            <a:ext cx="937343" cy="1676402"/>
          </a:xfrm>
          <a:prstGeom prst="rect">
            <a:avLst/>
          </a:prstGeom>
          <a:solidFill>
            <a:srgbClr val="073B37"/>
          </a:solidFill>
          <a:ln>
            <a:solidFill>
              <a:srgbClr val="092729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设置</a:t>
            </a:r>
            <a:endParaRPr lang="en-US" altLang="zh-CN" sz="32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0FF4DE-3952-431A-86B4-9BAF23E0AAC9}"/>
              </a:ext>
            </a:extLst>
          </p:cNvPr>
          <p:cNvSpPr/>
          <p:nvPr/>
        </p:nvSpPr>
        <p:spPr>
          <a:xfrm>
            <a:off x="38100" y="3467099"/>
            <a:ext cx="937343" cy="1676402"/>
          </a:xfrm>
          <a:prstGeom prst="rect">
            <a:avLst/>
          </a:prstGeom>
          <a:solidFill>
            <a:srgbClr val="042220"/>
          </a:solidFill>
          <a:ln>
            <a:solidFill>
              <a:srgbClr val="092729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校</a:t>
            </a:r>
            <a:endParaRPr lang="en-US" altLang="zh-CN" sz="40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  <a:p>
            <a:pPr algn="ctr"/>
            <a:r>
              <a:rPr lang="zh-CN" altLang="en-US" sz="4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准</a:t>
            </a:r>
            <a:endParaRPr lang="en-US" sz="40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C20C10-9309-4E15-9C75-F9E7E3FB33E5}"/>
              </a:ext>
            </a:extLst>
          </p:cNvPr>
          <p:cNvSpPr/>
          <p:nvPr/>
        </p:nvSpPr>
        <p:spPr>
          <a:xfrm>
            <a:off x="38100" y="5200648"/>
            <a:ext cx="937343" cy="1676402"/>
          </a:xfrm>
          <a:prstGeom prst="rect">
            <a:avLst/>
          </a:prstGeom>
          <a:solidFill>
            <a:srgbClr val="073B37"/>
          </a:solidFill>
          <a:ln>
            <a:solidFill>
              <a:srgbClr val="092729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信</a:t>
            </a:r>
            <a:endParaRPr lang="en-US" altLang="zh-CN" sz="3200" dirty="0"/>
          </a:p>
          <a:p>
            <a:pPr algn="ctr"/>
            <a:r>
              <a:rPr lang="zh-CN" altLang="en-US" sz="3200" dirty="0"/>
              <a:t>息</a:t>
            </a:r>
            <a:endParaRPr lang="en-US" sz="3200" dirty="0"/>
          </a:p>
        </p:txBody>
      </p:sp>
      <p:sp>
        <p:nvSpPr>
          <p:cNvPr id="7" name="矩形 14">
            <a:extLst>
              <a:ext uri="{FF2B5EF4-FFF2-40B4-BE49-F238E27FC236}">
                <a16:creationId xmlns:a16="http://schemas.microsoft.com/office/drawing/2014/main" id="{69B3595E-EC88-43B2-A495-7C106E736F66}"/>
              </a:ext>
            </a:extLst>
          </p:cNvPr>
          <p:cNvSpPr/>
          <p:nvPr/>
        </p:nvSpPr>
        <p:spPr>
          <a:xfrm>
            <a:off x="3711062" y="287495"/>
            <a:ext cx="5581651" cy="120032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7200" b="1" dirty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第  点校准</a:t>
            </a:r>
            <a:endParaRPr lang="en-US" sz="7200" b="1" dirty="0">
              <a:solidFill>
                <a:srgbClr val="FFC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9" name="Rectangle: Rounded Corners 19">
            <a:extLst>
              <a:ext uri="{FF2B5EF4-FFF2-40B4-BE49-F238E27FC236}">
                <a16:creationId xmlns:a16="http://schemas.microsoft.com/office/drawing/2014/main" id="{657BE276-8F54-402F-85C5-F9512F57C7F5}"/>
              </a:ext>
            </a:extLst>
          </p:cNvPr>
          <p:cNvSpPr/>
          <p:nvPr/>
        </p:nvSpPr>
        <p:spPr>
          <a:xfrm>
            <a:off x="2689997" y="5287252"/>
            <a:ext cx="1862168" cy="813948"/>
          </a:xfrm>
          <a:prstGeom prst="round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返 回</a:t>
            </a:r>
            <a:endParaRPr lang="en-US" sz="36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5E0C44-C3FD-41A1-B878-C1E7E6A7682E}"/>
              </a:ext>
            </a:extLst>
          </p:cNvPr>
          <p:cNvSpPr txBox="1"/>
          <p:nvPr/>
        </p:nvSpPr>
        <p:spPr>
          <a:xfrm>
            <a:off x="4270207" y="2110265"/>
            <a:ext cx="446335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错误（</a:t>
            </a:r>
            <a:r>
              <a:rPr lang="en-US" altLang="zh-CN" sz="32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Err 3</a:t>
            </a:r>
            <a:r>
              <a:rPr lang="zh-CN" altLang="en-US" sz="32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en-US" altLang="zh-CN" sz="32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电位不稳定！</a:t>
            </a:r>
            <a:b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无法识别缓冲溶液，</a:t>
            </a:r>
            <a:endParaRPr lang="en-US" altLang="zh-CN"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请检查</a:t>
            </a:r>
            <a:r>
              <a:rPr lang="en-US" altLang="zh-CN" sz="3200" dirty="0">
                <a:latin typeface="宋体" panose="02010600030101010101" pitchFamily="2" charset="-122"/>
                <a:ea typeface="宋体" panose="02010600030101010101" pitchFamily="2" charset="-122"/>
              </a:rPr>
              <a:t>pH</a:t>
            </a: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传感器</a:t>
            </a:r>
            <a:endParaRPr lang="en-US" altLang="zh-CN"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或更换缓冲溶液。</a:t>
            </a:r>
            <a:endParaRPr lang="zh-CN" altLang="en-US" sz="20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3718107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DFB3549-C002-4788-A7D9-8D457C409DC8}"/>
              </a:ext>
            </a:extLst>
          </p:cNvPr>
          <p:cNvSpPr/>
          <p:nvPr/>
        </p:nvSpPr>
        <p:spPr>
          <a:xfrm>
            <a:off x="0" y="0"/>
            <a:ext cx="12192000" cy="6877050"/>
          </a:xfrm>
          <a:prstGeom prst="rect">
            <a:avLst/>
          </a:prstGeom>
          <a:solidFill>
            <a:srgbClr val="0B615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303FEC-0286-4DDE-89B9-922E1FCF68E5}"/>
              </a:ext>
            </a:extLst>
          </p:cNvPr>
          <p:cNvSpPr/>
          <p:nvPr/>
        </p:nvSpPr>
        <p:spPr>
          <a:xfrm>
            <a:off x="38100" y="1"/>
            <a:ext cx="937343" cy="1676402"/>
          </a:xfrm>
          <a:prstGeom prst="rect">
            <a:avLst/>
          </a:prstGeom>
          <a:solidFill>
            <a:srgbClr val="073B37"/>
          </a:solidFill>
          <a:ln>
            <a:solidFill>
              <a:srgbClr val="092729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测</a:t>
            </a:r>
            <a:endParaRPr lang="en-US" altLang="zh-CN" sz="3200" dirty="0"/>
          </a:p>
          <a:p>
            <a:pPr algn="ctr"/>
            <a:r>
              <a:rPr lang="zh-CN" altLang="en-US" sz="3200" dirty="0"/>
              <a:t>量</a:t>
            </a:r>
            <a:endParaRPr lang="en-US" sz="32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B02B39-E3BA-44A8-B315-75C23ECEB55C}"/>
              </a:ext>
            </a:extLst>
          </p:cNvPr>
          <p:cNvSpPr/>
          <p:nvPr/>
        </p:nvSpPr>
        <p:spPr>
          <a:xfrm>
            <a:off x="38100" y="1726333"/>
            <a:ext cx="937343" cy="1676402"/>
          </a:xfrm>
          <a:prstGeom prst="rect">
            <a:avLst/>
          </a:prstGeom>
          <a:solidFill>
            <a:srgbClr val="073B37"/>
          </a:solidFill>
          <a:ln>
            <a:solidFill>
              <a:srgbClr val="092729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设置</a:t>
            </a:r>
            <a:endParaRPr lang="en-US" altLang="zh-CN" sz="32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0FF4DE-3952-431A-86B4-9BAF23E0AAC9}"/>
              </a:ext>
            </a:extLst>
          </p:cNvPr>
          <p:cNvSpPr/>
          <p:nvPr/>
        </p:nvSpPr>
        <p:spPr>
          <a:xfrm>
            <a:off x="38100" y="3467099"/>
            <a:ext cx="937343" cy="1676402"/>
          </a:xfrm>
          <a:prstGeom prst="rect">
            <a:avLst/>
          </a:prstGeom>
          <a:solidFill>
            <a:srgbClr val="073B37"/>
          </a:solidFill>
          <a:ln>
            <a:solidFill>
              <a:srgbClr val="092729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校</a:t>
            </a:r>
            <a:endParaRPr lang="en-US" altLang="zh-CN" sz="3200" dirty="0"/>
          </a:p>
          <a:p>
            <a:pPr algn="ctr"/>
            <a:r>
              <a:rPr lang="zh-CN" altLang="en-US" sz="3200" dirty="0"/>
              <a:t>准</a:t>
            </a:r>
            <a:endParaRPr lang="en-US" sz="32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C20C10-9309-4E15-9C75-F9E7E3FB33E5}"/>
              </a:ext>
            </a:extLst>
          </p:cNvPr>
          <p:cNvSpPr/>
          <p:nvPr/>
        </p:nvSpPr>
        <p:spPr>
          <a:xfrm>
            <a:off x="38100" y="5200648"/>
            <a:ext cx="937343" cy="1676402"/>
          </a:xfrm>
          <a:prstGeom prst="rect">
            <a:avLst/>
          </a:prstGeom>
          <a:solidFill>
            <a:srgbClr val="042220"/>
          </a:solidFill>
          <a:ln>
            <a:solidFill>
              <a:srgbClr val="092729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信</a:t>
            </a:r>
            <a:endParaRPr lang="en-US" altLang="zh-CN" sz="40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  <a:p>
            <a:pPr algn="ctr"/>
            <a:r>
              <a:rPr lang="zh-CN" altLang="en-US" sz="4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息</a:t>
            </a:r>
            <a:endParaRPr lang="en-US" sz="40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62D698-08E8-48BB-AA6A-B15480630F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783"/>
            <a:ext cx="12192000" cy="6887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07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DFB3549-C002-4788-A7D9-8D457C409DC8}"/>
              </a:ext>
            </a:extLst>
          </p:cNvPr>
          <p:cNvSpPr/>
          <p:nvPr/>
        </p:nvSpPr>
        <p:spPr>
          <a:xfrm>
            <a:off x="0" y="0"/>
            <a:ext cx="12192000" cy="6877050"/>
          </a:xfrm>
          <a:prstGeom prst="rect">
            <a:avLst/>
          </a:prstGeom>
          <a:solidFill>
            <a:srgbClr val="0B615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303FEC-0286-4DDE-89B9-922E1FCF68E5}"/>
              </a:ext>
            </a:extLst>
          </p:cNvPr>
          <p:cNvSpPr/>
          <p:nvPr/>
        </p:nvSpPr>
        <p:spPr>
          <a:xfrm>
            <a:off x="38100" y="1"/>
            <a:ext cx="937343" cy="1676402"/>
          </a:xfrm>
          <a:prstGeom prst="rect">
            <a:avLst/>
          </a:prstGeom>
          <a:solidFill>
            <a:srgbClr val="073B37"/>
          </a:solidFill>
          <a:ln>
            <a:solidFill>
              <a:srgbClr val="092729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测</a:t>
            </a:r>
            <a:endParaRPr lang="en-US" altLang="zh-CN" sz="3200" dirty="0"/>
          </a:p>
          <a:p>
            <a:pPr algn="ctr"/>
            <a:r>
              <a:rPr lang="zh-CN" altLang="en-US" sz="3200" dirty="0"/>
              <a:t>量</a:t>
            </a:r>
            <a:endParaRPr lang="en-US" sz="32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B02B39-E3BA-44A8-B315-75C23ECEB55C}"/>
              </a:ext>
            </a:extLst>
          </p:cNvPr>
          <p:cNvSpPr/>
          <p:nvPr/>
        </p:nvSpPr>
        <p:spPr>
          <a:xfrm>
            <a:off x="38100" y="1726333"/>
            <a:ext cx="937343" cy="1676402"/>
          </a:xfrm>
          <a:prstGeom prst="rect">
            <a:avLst/>
          </a:prstGeom>
          <a:solidFill>
            <a:srgbClr val="073B37"/>
          </a:solidFill>
          <a:ln>
            <a:solidFill>
              <a:srgbClr val="092729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设置</a:t>
            </a:r>
            <a:endParaRPr lang="en-US" altLang="zh-CN" sz="32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0FF4DE-3952-431A-86B4-9BAF23E0AAC9}"/>
              </a:ext>
            </a:extLst>
          </p:cNvPr>
          <p:cNvSpPr/>
          <p:nvPr/>
        </p:nvSpPr>
        <p:spPr>
          <a:xfrm>
            <a:off x="38100" y="3467099"/>
            <a:ext cx="937343" cy="1676402"/>
          </a:xfrm>
          <a:prstGeom prst="rect">
            <a:avLst/>
          </a:prstGeom>
          <a:solidFill>
            <a:srgbClr val="042220"/>
          </a:solidFill>
          <a:ln>
            <a:solidFill>
              <a:srgbClr val="092729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校</a:t>
            </a:r>
            <a:endParaRPr lang="en-US" altLang="zh-CN" sz="40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  <a:p>
            <a:pPr algn="ctr"/>
            <a:r>
              <a:rPr lang="zh-CN" altLang="en-US" sz="4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准</a:t>
            </a:r>
            <a:endParaRPr lang="en-US" sz="40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C20C10-9309-4E15-9C75-F9E7E3FB33E5}"/>
              </a:ext>
            </a:extLst>
          </p:cNvPr>
          <p:cNvSpPr/>
          <p:nvPr/>
        </p:nvSpPr>
        <p:spPr>
          <a:xfrm>
            <a:off x="38100" y="5200648"/>
            <a:ext cx="937343" cy="1676402"/>
          </a:xfrm>
          <a:prstGeom prst="rect">
            <a:avLst/>
          </a:prstGeom>
          <a:solidFill>
            <a:srgbClr val="073B37"/>
          </a:solidFill>
          <a:ln>
            <a:solidFill>
              <a:srgbClr val="092729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信</a:t>
            </a:r>
            <a:endParaRPr lang="en-US" altLang="zh-CN" sz="3200" dirty="0"/>
          </a:p>
          <a:p>
            <a:pPr algn="ctr"/>
            <a:r>
              <a:rPr lang="zh-CN" altLang="en-US" sz="3200" dirty="0"/>
              <a:t>息</a:t>
            </a:r>
            <a:endParaRPr lang="en-US" sz="3200" dirty="0"/>
          </a:p>
        </p:txBody>
      </p:sp>
      <p:sp>
        <p:nvSpPr>
          <p:cNvPr id="7" name="矩形 14">
            <a:extLst>
              <a:ext uri="{FF2B5EF4-FFF2-40B4-BE49-F238E27FC236}">
                <a16:creationId xmlns:a16="http://schemas.microsoft.com/office/drawing/2014/main" id="{69B3595E-EC88-43B2-A495-7C106E736F66}"/>
              </a:ext>
            </a:extLst>
          </p:cNvPr>
          <p:cNvSpPr/>
          <p:nvPr/>
        </p:nvSpPr>
        <p:spPr>
          <a:xfrm>
            <a:off x="3711062" y="287495"/>
            <a:ext cx="5581651" cy="120032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7200" b="1" dirty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校 准</a:t>
            </a:r>
            <a:endParaRPr lang="en-US" sz="7200" b="1" dirty="0">
              <a:solidFill>
                <a:srgbClr val="FFC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Rectangle: Rounded Corners 19">
            <a:extLst>
              <a:ext uri="{FF2B5EF4-FFF2-40B4-BE49-F238E27FC236}">
                <a16:creationId xmlns:a16="http://schemas.microsoft.com/office/drawing/2014/main" id="{324A1A3A-23D2-4635-A31D-9C685050EC10}"/>
              </a:ext>
            </a:extLst>
          </p:cNvPr>
          <p:cNvSpPr/>
          <p:nvPr/>
        </p:nvSpPr>
        <p:spPr>
          <a:xfrm>
            <a:off x="2689997" y="5287252"/>
            <a:ext cx="1862168" cy="813948"/>
          </a:xfrm>
          <a:prstGeom prst="round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返 回</a:t>
            </a:r>
            <a:endParaRPr lang="en-US" sz="36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362DD27-5204-467C-B49D-5DDBB681A92F}"/>
              </a:ext>
            </a:extLst>
          </p:cNvPr>
          <p:cNvSpPr/>
          <p:nvPr/>
        </p:nvSpPr>
        <p:spPr>
          <a:xfrm>
            <a:off x="8769542" y="5287252"/>
            <a:ext cx="1862168" cy="813948"/>
          </a:xfrm>
          <a:prstGeom prst="roundRect">
            <a:avLst/>
          </a:prstGeom>
          <a:solidFill>
            <a:srgbClr val="FFC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确 认</a:t>
            </a:r>
            <a:endParaRPr lang="en-US" sz="36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3F75912-D224-4A01-A50E-CCEDC5695CE1}"/>
              </a:ext>
            </a:extLst>
          </p:cNvPr>
          <p:cNvSpPr/>
          <p:nvPr/>
        </p:nvSpPr>
        <p:spPr>
          <a:xfrm>
            <a:off x="5403351" y="3402735"/>
            <a:ext cx="2360740" cy="9978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BECFF89-ECF9-4664-BCA0-4787E61CC1BC}"/>
              </a:ext>
            </a:extLst>
          </p:cNvPr>
          <p:cNvSpPr txBox="1"/>
          <p:nvPr/>
        </p:nvSpPr>
        <p:spPr>
          <a:xfrm>
            <a:off x="3915668" y="2402908"/>
            <a:ext cx="5290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latin typeface="宋体" panose="02010600030101010101" pitchFamily="2" charset="-122"/>
                <a:ea typeface="宋体" panose="02010600030101010101" pitchFamily="2" charset="-122"/>
              </a:rPr>
              <a:t>请输入管理员密码</a:t>
            </a:r>
            <a:endParaRPr lang="en-US" sz="36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1450491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DFB3549-C002-4788-A7D9-8D457C409DC8}"/>
              </a:ext>
            </a:extLst>
          </p:cNvPr>
          <p:cNvSpPr/>
          <p:nvPr/>
        </p:nvSpPr>
        <p:spPr>
          <a:xfrm>
            <a:off x="0" y="0"/>
            <a:ext cx="12192000" cy="6877050"/>
          </a:xfrm>
          <a:prstGeom prst="rect">
            <a:avLst/>
          </a:prstGeom>
          <a:solidFill>
            <a:srgbClr val="0B615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303FEC-0286-4DDE-89B9-922E1FCF68E5}"/>
              </a:ext>
            </a:extLst>
          </p:cNvPr>
          <p:cNvSpPr/>
          <p:nvPr/>
        </p:nvSpPr>
        <p:spPr>
          <a:xfrm>
            <a:off x="38100" y="1"/>
            <a:ext cx="937343" cy="1676402"/>
          </a:xfrm>
          <a:prstGeom prst="rect">
            <a:avLst/>
          </a:prstGeom>
          <a:solidFill>
            <a:srgbClr val="073B37"/>
          </a:solidFill>
          <a:ln>
            <a:solidFill>
              <a:srgbClr val="092729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测</a:t>
            </a:r>
            <a:endParaRPr lang="en-US" altLang="zh-CN" sz="3200" dirty="0"/>
          </a:p>
          <a:p>
            <a:pPr algn="ctr"/>
            <a:r>
              <a:rPr lang="zh-CN" altLang="en-US" sz="3200" dirty="0"/>
              <a:t>量</a:t>
            </a:r>
            <a:endParaRPr lang="en-US" sz="32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B02B39-E3BA-44A8-B315-75C23ECEB55C}"/>
              </a:ext>
            </a:extLst>
          </p:cNvPr>
          <p:cNvSpPr/>
          <p:nvPr/>
        </p:nvSpPr>
        <p:spPr>
          <a:xfrm>
            <a:off x="38100" y="1726333"/>
            <a:ext cx="937343" cy="1676402"/>
          </a:xfrm>
          <a:prstGeom prst="rect">
            <a:avLst/>
          </a:prstGeom>
          <a:solidFill>
            <a:srgbClr val="073B37"/>
          </a:solidFill>
          <a:ln>
            <a:solidFill>
              <a:srgbClr val="092729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设置</a:t>
            </a:r>
            <a:endParaRPr lang="en-US" altLang="zh-CN" sz="32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0FF4DE-3952-431A-86B4-9BAF23E0AAC9}"/>
              </a:ext>
            </a:extLst>
          </p:cNvPr>
          <p:cNvSpPr/>
          <p:nvPr/>
        </p:nvSpPr>
        <p:spPr>
          <a:xfrm>
            <a:off x="38100" y="3467099"/>
            <a:ext cx="937343" cy="1676402"/>
          </a:xfrm>
          <a:prstGeom prst="rect">
            <a:avLst/>
          </a:prstGeom>
          <a:solidFill>
            <a:srgbClr val="042220"/>
          </a:solidFill>
          <a:ln>
            <a:solidFill>
              <a:srgbClr val="092729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校</a:t>
            </a:r>
            <a:endParaRPr lang="en-US" altLang="zh-CN" sz="40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  <a:p>
            <a:pPr algn="ctr"/>
            <a:r>
              <a:rPr lang="zh-CN" altLang="en-US" sz="4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准</a:t>
            </a:r>
            <a:endParaRPr lang="en-US" sz="40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C20C10-9309-4E15-9C75-F9E7E3FB33E5}"/>
              </a:ext>
            </a:extLst>
          </p:cNvPr>
          <p:cNvSpPr/>
          <p:nvPr/>
        </p:nvSpPr>
        <p:spPr>
          <a:xfrm>
            <a:off x="38100" y="5200648"/>
            <a:ext cx="937343" cy="1676402"/>
          </a:xfrm>
          <a:prstGeom prst="rect">
            <a:avLst/>
          </a:prstGeom>
          <a:solidFill>
            <a:srgbClr val="073B37"/>
          </a:solidFill>
          <a:ln>
            <a:solidFill>
              <a:srgbClr val="092729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信</a:t>
            </a:r>
            <a:endParaRPr lang="en-US" altLang="zh-CN" sz="3200" dirty="0"/>
          </a:p>
          <a:p>
            <a:pPr algn="ctr"/>
            <a:r>
              <a:rPr lang="zh-CN" altLang="en-US" sz="3200" dirty="0"/>
              <a:t>息</a:t>
            </a:r>
            <a:endParaRPr lang="en-US" sz="3200" dirty="0"/>
          </a:p>
        </p:txBody>
      </p:sp>
      <p:sp>
        <p:nvSpPr>
          <p:cNvPr id="7" name="矩形 14">
            <a:extLst>
              <a:ext uri="{FF2B5EF4-FFF2-40B4-BE49-F238E27FC236}">
                <a16:creationId xmlns:a16="http://schemas.microsoft.com/office/drawing/2014/main" id="{69B3595E-EC88-43B2-A495-7C106E736F66}"/>
              </a:ext>
            </a:extLst>
          </p:cNvPr>
          <p:cNvSpPr/>
          <p:nvPr/>
        </p:nvSpPr>
        <p:spPr>
          <a:xfrm>
            <a:off x="3711062" y="287495"/>
            <a:ext cx="5581651" cy="120032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7200" b="1" dirty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第  点校准</a:t>
            </a:r>
            <a:endParaRPr lang="en-US" sz="7200" b="1" dirty="0">
              <a:solidFill>
                <a:srgbClr val="FFC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9" name="Rectangle: Rounded Corners 19">
            <a:extLst>
              <a:ext uri="{FF2B5EF4-FFF2-40B4-BE49-F238E27FC236}">
                <a16:creationId xmlns:a16="http://schemas.microsoft.com/office/drawing/2014/main" id="{657BE276-8F54-402F-85C5-F9512F57C7F5}"/>
              </a:ext>
            </a:extLst>
          </p:cNvPr>
          <p:cNvSpPr/>
          <p:nvPr/>
        </p:nvSpPr>
        <p:spPr>
          <a:xfrm>
            <a:off x="2689997" y="5287252"/>
            <a:ext cx="1862168" cy="813948"/>
          </a:xfrm>
          <a:prstGeom prst="round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返 回</a:t>
            </a:r>
            <a:endParaRPr lang="en-US" sz="36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25693D3-5BB6-48D0-9F2D-658542E29793}"/>
              </a:ext>
            </a:extLst>
          </p:cNvPr>
          <p:cNvSpPr txBox="1"/>
          <p:nvPr/>
        </p:nvSpPr>
        <p:spPr>
          <a:xfrm>
            <a:off x="4552165" y="2356486"/>
            <a:ext cx="446335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错误（</a:t>
            </a:r>
            <a:r>
              <a:rPr lang="en-US" altLang="zh-CN" sz="32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Err 1</a:t>
            </a:r>
            <a:r>
              <a:rPr lang="zh-CN" altLang="en-US" sz="32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endParaRPr lang="en-US" altLang="zh-CN" sz="32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温度不稳定！</a:t>
            </a:r>
            <a:b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请检查温度传感器</a:t>
            </a:r>
            <a:endParaRPr lang="en-US" altLang="zh-CN" sz="32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zh-CN" altLang="en-US" sz="3200" dirty="0">
                <a:latin typeface="宋体" panose="02010600030101010101" pitchFamily="2" charset="-122"/>
                <a:ea typeface="宋体" panose="02010600030101010101" pitchFamily="2" charset="-122"/>
              </a:rPr>
              <a:t>以及相关设备</a:t>
            </a:r>
          </a:p>
        </p:txBody>
      </p:sp>
    </p:spTree>
    <p:extLst>
      <p:ext uri="{BB962C8B-B14F-4D97-AF65-F5344CB8AC3E}">
        <p14:creationId xmlns:p14="http://schemas.microsoft.com/office/powerpoint/2010/main" val="117333894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DFB3549-C002-4788-A7D9-8D457C409DC8}"/>
              </a:ext>
            </a:extLst>
          </p:cNvPr>
          <p:cNvSpPr/>
          <p:nvPr/>
        </p:nvSpPr>
        <p:spPr>
          <a:xfrm>
            <a:off x="0" y="0"/>
            <a:ext cx="12192000" cy="6877050"/>
          </a:xfrm>
          <a:prstGeom prst="rect">
            <a:avLst/>
          </a:prstGeom>
          <a:solidFill>
            <a:srgbClr val="0B615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303FEC-0286-4DDE-89B9-922E1FCF68E5}"/>
              </a:ext>
            </a:extLst>
          </p:cNvPr>
          <p:cNvSpPr/>
          <p:nvPr/>
        </p:nvSpPr>
        <p:spPr>
          <a:xfrm>
            <a:off x="38100" y="1"/>
            <a:ext cx="937343" cy="1676402"/>
          </a:xfrm>
          <a:prstGeom prst="rect">
            <a:avLst/>
          </a:prstGeom>
          <a:solidFill>
            <a:srgbClr val="073B37"/>
          </a:solidFill>
          <a:ln>
            <a:solidFill>
              <a:srgbClr val="092729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测</a:t>
            </a:r>
            <a:endParaRPr lang="en-US" altLang="zh-CN" sz="3200" dirty="0"/>
          </a:p>
          <a:p>
            <a:pPr algn="ctr"/>
            <a:r>
              <a:rPr lang="zh-CN" altLang="en-US" sz="3200" dirty="0"/>
              <a:t>量</a:t>
            </a:r>
            <a:endParaRPr lang="en-US" sz="32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B02B39-E3BA-44A8-B315-75C23ECEB55C}"/>
              </a:ext>
            </a:extLst>
          </p:cNvPr>
          <p:cNvSpPr/>
          <p:nvPr/>
        </p:nvSpPr>
        <p:spPr>
          <a:xfrm>
            <a:off x="38100" y="1726333"/>
            <a:ext cx="937343" cy="1676402"/>
          </a:xfrm>
          <a:prstGeom prst="rect">
            <a:avLst/>
          </a:prstGeom>
          <a:solidFill>
            <a:srgbClr val="073B37"/>
          </a:solidFill>
          <a:ln>
            <a:solidFill>
              <a:srgbClr val="092729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设置</a:t>
            </a:r>
            <a:endParaRPr lang="en-US" altLang="zh-CN" sz="32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0FF4DE-3952-431A-86B4-9BAF23E0AAC9}"/>
              </a:ext>
            </a:extLst>
          </p:cNvPr>
          <p:cNvSpPr/>
          <p:nvPr/>
        </p:nvSpPr>
        <p:spPr>
          <a:xfrm>
            <a:off x="38100" y="3467099"/>
            <a:ext cx="937343" cy="1676402"/>
          </a:xfrm>
          <a:prstGeom prst="rect">
            <a:avLst/>
          </a:prstGeom>
          <a:solidFill>
            <a:srgbClr val="042220"/>
          </a:solidFill>
          <a:ln>
            <a:solidFill>
              <a:srgbClr val="092729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校</a:t>
            </a:r>
            <a:endParaRPr lang="en-US" altLang="zh-CN" sz="40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  <a:p>
            <a:pPr algn="ctr"/>
            <a:r>
              <a:rPr lang="zh-CN" altLang="en-US" sz="4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准</a:t>
            </a:r>
            <a:endParaRPr lang="en-US" sz="40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C20C10-9309-4E15-9C75-F9E7E3FB33E5}"/>
              </a:ext>
            </a:extLst>
          </p:cNvPr>
          <p:cNvSpPr/>
          <p:nvPr/>
        </p:nvSpPr>
        <p:spPr>
          <a:xfrm>
            <a:off x="38100" y="5200648"/>
            <a:ext cx="937343" cy="1676402"/>
          </a:xfrm>
          <a:prstGeom prst="rect">
            <a:avLst/>
          </a:prstGeom>
          <a:solidFill>
            <a:srgbClr val="073B37"/>
          </a:solidFill>
          <a:ln>
            <a:solidFill>
              <a:srgbClr val="092729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信</a:t>
            </a:r>
            <a:endParaRPr lang="en-US" altLang="zh-CN" sz="3200" dirty="0"/>
          </a:p>
          <a:p>
            <a:pPr algn="ctr"/>
            <a:r>
              <a:rPr lang="zh-CN" altLang="en-US" sz="3200" dirty="0"/>
              <a:t>息</a:t>
            </a:r>
            <a:endParaRPr lang="en-US" sz="32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471A2E7-6FE5-4449-8A73-8E27A4194928}"/>
              </a:ext>
            </a:extLst>
          </p:cNvPr>
          <p:cNvSpPr/>
          <p:nvPr/>
        </p:nvSpPr>
        <p:spPr>
          <a:xfrm>
            <a:off x="3333927" y="1674746"/>
            <a:ext cx="6499589" cy="345597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6F31C2C-D906-4978-990E-E96A4A5E070C}"/>
              </a:ext>
            </a:extLst>
          </p:cNvPr>
          <p:cNvSpPr/>
          <p:nvPr/>
        </p:nvSpPr>
        <p:spPr>
          <a:xfrm>
            <a:off x="3333927" y="2401218"/>
            <a:ext cx="6499589" cy="2723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764798A-A8E3-4FCC-8990-CB3DCD6218E7}"/>
              </a:ext>
            </a:extLst>
          </p:cNvPr>
          <p:cNvSpPr txBox="1"/>
          <p:nvPr/>
        </p:nvSpPr>
        <p:spPr>
          <a:xfrm>
            <a:off x="3481988" y="1775001"/>
            <a:ext cx="14032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警报</a:t>
            </a:r>
            <a:endParaRPr lang="en-US" sz="32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18" name="Picture 2" descr="See the source image">
            <a:extLst>
              <a:ext uri="{FF2B5EF4-FFF2-40B4-BE49-F238E27FC236}">
                <a16:creationId xmlns:a16="http://schemas.microsoft.com/office/drawing/2014/main" id="{A5920A3A-B450-44B8-8EB2-5CF9BD5272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3636" y="2811916"/>
            <a:ext cx="753760" cy="753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: Rounded Corners 7">
            <a:extLst>
              <a:ext uri="{FF2B5EF4-FFF2-40B4-BE49-F238E27FC236}">
                <a16:creationId xmlns:a16="http://schemas.microsoft.com/office/drawing/2014/main" id="{C03079E4-2051-4FEB-81A3-5E98BDD00E71}"/>
              </a:ext>
            </a:extLst>
          </p:cNvPr>
          <p:cNvSpPr/>
          <p:nvPr/>
        </p:nvSpPr>
        <p:spPr>
          <a:xfrm>
            <a:off x="4508406" y="3976374"/>
            <a:ext cx="1718641" cy="70543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放 弃</a:t>
            </a:r>
            <a:endParaRPr lang="en-US" sz="32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1" name="Rectangle: Rounded Corners 8">
            <a:extLst>
              <a:ext uri="{FF2B5EF4-FFF2-40B4-BE49-F238E27FC236}">
                <a16:creationId xmlns:a16="http://schemas.microsoft.com/office/drawing/2014/main" id="{4D5CFA51-CF7B-4F40-BDB9-6F33FE5D7498}"/>
              </a:ext>
            </a:extLst>
          </p:cNvPr>
          <p:cNvSpPr/>
          <p:nvPr/>
        </p:nvSpPr>
        <p:spPr>
          <a:xfrm>
            <a:off x="7170961" y="3976374"/>
            <a:ext cx="1718641" cy="70543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启 用</a:t>
            </a:r>
            <a:endParaRPr lang="en-US" sz="32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097DF86-F09A-49A5-A38E-5FDD7FEEADDB}"/>
              </a:ext>
            </a:extLst>
          </p:cNvPr>
          <p:cNvSpPr/>
          <p:nvPr/>
        </p:nvSpPr>
        <p:spPr>
          <a:xfrm>
            <a:off x="5029688" y="2894950"/>
            <a:ext cx="453238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err="1"/>
              <a:t>你想恢复出厂设置吗</a:t>
            </a:r>
            <a:r>
              <a:rPr lang="en-US" sz="3200" dirty="0"/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238499840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28D3846E-8991-470D-B329-7AC2384C73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17" y="0"/>
            <a:ext cx="12150566" cy="687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14197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DFB3549-C002-4788-A7D9-8D457C409DC8}"/>
              </a:ext>
            </a:extLst>
          </p:cNvPr>
          <p:cNvSpPr/>
          <p:nvPr/>
        </p:nvSpPr>
        <p:spPr>
          <a:xfrm>
            <a:off x="0" y="0"/>
            <a:ext cx="12192000" cy="6877050"/>
          </a:xfrm>
          <a:prstGeom prst="rect">
            <a:avLst/>
          </a:prstGeom>
          <a:solidFill>
            <a:srgbClr val="0B615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303FEC-0286-4DDE-89B9-922E1FCF68E5}"/>
              </a:ext>
            </a:extLst>
          </p:cNvPr>
          <p:cNvSpPr/>
          <p:nvPr/>
        </p:nvSpPr>
        <p:spPr>
          <a:xfrm>
            <a:off x="38100" y="1"/>
            <a:ext cx="937343" cy="1676402"/>
          </a:xfrm>
          <a:prstGeom prst="rect">
            <a:avLst/>
          </a:prstGeom>
          <a:solidFill>
            <a:srgbClr val="073B37"/>
          </a:solidFill>
          <a:ln>
            <a:solidFill>
              <a:srgbClr val="092729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测</a:t>
            </a:r>
            <a:endParaRPr lang="en-US" altLang="zh-CN" sz="3200" dirty="0"/>
          </a:p>
          <a:p>
            <a:pPr algn="ctr"/>
            <a:r>
              <a:rPr lang="zh-CN" altLang="en-US" sz="3200" dirty="0"/>
              <a:t>量</a:t>
            </a:r>
            <a:endParaRPr lang="en-US" sz="32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B02B39-E3BA-44A8-B315-75C23ECEB55C}"/>
              </a:ext>
            </a:extLst>
          </p:cNvPr>
          <p:cNvSpPr/>
          <p:nvPr/>
        </p:nvSpPr>
        <p:spPr>
          <a:xfrm>
            <a:off x="38100" y="1726333"/>
            <a:ext cx="937343" cy="1676402"/>
          </a:xfrm>
          <a:prstGeom prst="rect">
            <a:avLst/>
          </a:prstGeom>
          <a:solidFill>
            <a:srgbClr val="073B37"/>
          </a:solidFill>
          <a:ln>
            <a:solidFill>
              <a:srgbClr val="092729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设置</a:t>
            </a:r>
            <a:endParaRPr lang="en-US" altLang="zh-CN" sz="32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0FF4DE-3952-431A-86B4-9BAF23E0AAC9}"/>
              </a:ext>
            </a:extLst>
          </p:cNvPr>
          <p:cNvSpPr/>
          <p:nvPr/>
        </p:nvSpPr>
        <p:spPr>
          <a:xfrm>
            <a:off x="38100" y="3467099"/>
            <a:ext cx="937343" cy="1676402"/>
          </a:xfrm>
          <a:prstGeom prst="rect">
            <a:avLst/>
          </a:prstGeom>
          <a:solidFill>
            <a:srgbClr val="073B37"/>
          </a:solidFill>
          <a:ln>
            <a:solidFill>
              <a:srgbClr val="092729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校</a:t>
            </a:r>
            <a:endParaRPr lang="en-US" altLang="zh-CN" sz="3200" dirty="0"/>
          </a:p>
          <a:p>
            <a:pPr algn="ctr"/>
            <a:r>
              <a:rPr lang="zh-CN" altLang="en-US" sz="3200" dirty="0"/>
              <a:t>准</a:t>
            </a:r>
            <a:endParaRPr lang="en-US" sz="32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C20C10-9309-4E15-9C75-F9E7E3FB33E5}"/>
              </a:ext>
            </a:extLst>
          </p:cNvPr>
          <p:cNvSpPr/>
          <p:nvPr/>
        </p:nvSpPr>
        <p:spPr>
          <a:xfrm>
            <a:off x="38100" y="5200648"/>
            <a:ext cx="937343" cy="1676402"/>
          </a:xfrm>
          <a:prstGeom prst="rect">
            <a:avLst/>
          </a:prstGeom>
          <a:solidFill>
            <a:srgbClr val="042220"/>
          </a:solidFill>
          <a:ln>
            <a:solidFill>
              <a:srgbClr val="092729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信</a:t>
            </a:r>
            <a:endParaRPr lang="en-US" altLang="zh-CN" sz="40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  <a:p>
            <a:pPr algn="ctr"/>
            <a:r>
              <a:rPr lang="zh-CN" altLang="en-US" sz="4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息</a:t>
            </a:r>
            <a:endParaRPr lang="en-US" sz="40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504636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DFB3549-C002-4788-A7D9-8D457C409DC8}"/>
              </a:ext>
            </a:extLst>
          </p:cNvPr>
          <p:cNvSpPr/>
          <p:nvPr/>
        </p:nvSpPr>
        <p:spPr>
          <a:xfrm>
            <a:off x="0" y="0"/>
            <a:ext cx="12192000" cy="6877050"/>
          </a:xfrm>
          <a:prstGeom prst="rect">
            <a:avLst/>
          </a:prstGeom>
          <a:solidFill>
            <a:srgbClr val="0B615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303FEC-0286-4DDE-89B9-922E1FCF68E5}"/>
              </a:ext>
            </a:extLst>
          </p:cNvPr>
          <p:cNvSpPr/>
          <p:nvPr/>
        </p:nvSpPr>
        <p:spPr>
          <a:xfrm>
            <a:off x="38100" y="1"/>
            <a:ext cx="937343" cy="1676402"/>
          </a:xfrm>
          <a:prstGeom prst="rect">
            <a:avLst/>
          </a:prstGeom>
          <a:solidFill>
            <a:srgbClr val="073B37"/>
          </a:solidFill>
          <a:ln>
            <a:solidFill>
              <a:srgbClr val="092729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测</a:t>
            </a:r>
            <a:endParaRPr lang="en-US" altLang="zh-CN" sz="3200" dirty="0"/>
          </a:p>
          <a:p>
            <a:pPr algn="ctr"/>
            <a:r>
              <a:rPr lang="zh-CN" altLang="en-US" sz="3200" dirty="0"/>
              <a:t>量</a:t>
            </a:r>
            <a:endParaRPr lang="en-US" sz="32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B02B39-E3BA-44A8-B315-75C23ECEB55C}"/>
              </a:ext>
            </a:extLst>
          </p:cNvPr>
          <p:cNvSpPr/>
          <p:nvPr/>
        </p:nvSpPr>
        <p:spPr>
          <a:xfrm>
            <a:off x="38100" y="1726333"/>
            <a:ext cx="937343" cy="1676402"/>
          </a:xfrm>
          <a:prstGeom prst="rect">
            <a:avLst/>
          </a:prstGeom>
          <a:solidFill>
            <a:srgbClr val="073B37"/>
          </a:solidFill>
          <a:ln>
            <a:solidFill>
              <a:srgbClr val="092729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设置</a:t>
            </a:r>
            <a:endParaRPr lang="en-US" altLang="zh-CN" sz="32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0FF4DE-3952-431A-86B4-9BAF23E0AAC9}"/>
              </a:ext>
            </a:extLst>
          </p:cNvPr>
          <p:cNvSpPr/>
          <p:nvPr/>
        </p:nvSpPr>
        <p:spPr>
          <a:xfrm>
            <a:off x="38100" y="3467099"/>
            <a:ext cx="937343" cy="1676402"/>
          </a:xfrm>
          <a:prstGeom prst="rect">
            <a:avLst/>
          </a:prstGeom>
          <a:solidFill>
            <a:srgbClr val="042220"/>
          </a:solidFill>
          <a:ln>
            <a:solidFill>
              <a:srgbClr val="092729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校</a:t>
            </a:r>
            <a:endParaRPr lang="en-US" altLang="zh-CN" sz="40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  <a:p>
            <a:pPr algn="ctr"/>
            <a:r>
              <a:rPr lang="zh-CN" altLang="en-US" sz="4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准</a:t>
            </a:r>
            <a:endParaRPr lang="en-US" sz="40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C20C10-9309-4E15-9C75-F9E7E3FB33E5}"/>
              </a:ext>
            </a:extLst>
          </p:cNvPr>
          <p:cNvSpPr/>
          <p:nvPr/>
        </p:nvSpPr>
        <p:spPr>
          <a:xfrm>
            <a:off x="38100" y="5200648"/>
            <a:ext cx="937343" cy="1676402"/>
          </a:xfrm>
          <a:prstGeom prst="rect">
            <a:avLst/>
          </a:prstGeom>
          <a:solidFill>
            <a:srgbClr val="073B37"/>
          </a:solidFill>
          <a:ln>
            <a:solidFill>
              <a:srgbClr val="092729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信</a:t>
            </a:r>
            <a:endParaRPr lang="en-US" altLang="zh-CN" sz="3200" dirty="0"/>
          </a:p>
          <a:p>
            <a:pPr algn="ctr"/>
            <a:r>
              <a:rPr lang="zh-CN" altLang="en-US" sz="3200" dirty="0"/>
              <a:t>息</a:t>
            </a:r>
            <a:endParaRPr lang="en-US" sz="32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E0678DE-8141-4EBF-AE8E-F993F75FE848}"/>
              </a:ext>
            </a:extLst>
          </p:cNvPr>
          <p:cNvSpPr/>
          <p:nvPr/>
        </p:nvSpPr>
        <p:spPr>
          <a:xfrm>
            <a:off x="3729819" y="1801602"/>
            <a:ext cx="5725242" cy="33990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D7330AD-34FC-4DEC-97F2-CCB0590D21EE}"/>
              </a:ext>
            </a:extLst>
          </p:cNvPr>
          <p:cNvSpPr/>
          <p:nvPr/>
        </p:nvSpPr>
        <p:spPr>
          <a:xfrm>
            <a:off x="3729818" y="2606738"/>
            <a:ext cx="5725241" cy="25789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AD081EB-9F47-40ED-8B76-0B671DA61BAD}"/>
              </a:ext>
            </a:extLst>
          </p:cNvPr>
          <p:cNvSpPr txBox="1"/>
          <p:nvPr/>
        </p:nvSpPr>
        <p:spPr>
          <a:xfrm>
            <a:off x="3891162" y="1837296"/>
            <a:ext cx="35424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latin typeface="宋体" panose="02010600030101010101" pitchFamily="2" charset="-122"/>
                <a:ea typeface="宋体" panose="02010600030101010101" pitchFamily="2" charset="-122"/>
              </a:rPr>
              <a:t>密码错误！</a:t>
            </a:r>
            <a:endParaRPr lang="en-US" sz="4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55793A61-FE43-4783-B460-1566879DDE05}"/>
              </a:ext>
            </a:extLst>
          </p:cNvPr>
          <p:cNvSpPr/>
          <p:nvPr/>
        </p:nvSpPr>
        <p:spPr>
          <a:xfrm>
            <a:off x="5770146" y="3467098"/>
            <a:ext cx="1804169" cy="73914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返 回</a:t>
            </a:r>
            <a:endParaRPr lang="en-US" sz="32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480387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DFB3549-C002-4788-A7D9-8D457C409DC8}"/>
              </a:ext>
            </a:extLst>
          </p:cNvPr>
          <p:cNvSpPr/>
          <p:nvPr/>
        </p:nvSpPr>
        <p:spPr>
          <a:xfrm>
            <a:off x="0" y="0"/>
            <a:ext cx="12192000" cy="6877050"/>
          </a:xfrm>
          <a:prstGeom prst="rect">
            <a:avLst/>
          </a:prstGeom>
          <a:solidFill>
            <a:srgbClr val="0B615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303FEC-0286-4DDE-89B9-922E1FCF68E5}"/>
              </a:ext>
            </a:extLst>
          </p:cNvPr>
          <p:cNvSpPr/>
          <p:nvPr/>
        </p:nvSpPr>
        <p:spPr>
          <a:xfrm>
            <a:off x="38100" y="1"/>
            <a:ext cx="937343" cy="1676402"/>
          </a:xfrm>
          <a:prstGeom prst="rect">
            <a:avLst/>
          </a:prstGeom>
          <a:solidFill>
            <a:srgbClr val="073B37"/>
          </a:solidFill>
          <a:ln>
            <a:solidFill>
              <a:srgbClr val="092729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测</a:t>
            </a:r>
            <a:endParaRPr lang="en-US" altLang="zh-CN" sz="3200" dirty="0"/>
          </a:p>
          <a:p>
            <a:pPr algn="ctr"/>
            <a:r>
              <a:rPr lang="zh-CN" altLang="en-US" sz="3200" dirty="0"/>
              <a:t>量</a:t>
            </a:r>
            <a:endParaRPr lang="en-US" sz="32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B02B39-E3BA-44A8-B315-75C23ECEB55C}"/>
              </a:ext>
            </a:extLst>
          </p:cNvPr>
          <p:cNvSpPr/>
          <p:nvPr/>
        </p:nvSpPr>
        <p:spPr>
          <a:xfrm>
            <a:off x="38100" y="1726333"/>
            <a:ext cx="937343" cy="1676402"/>
          </a:xfrm>
          <a:prstGeom prst="rect">
            <a:avLst/>
          </a:prstGeom>
          <a:solidFill>
            <a:srgbClr val="073B37"/>
          </a:solidFill>
          <a:ln>
            <a:solidFill>
              <a:srgbClr val="092729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设置</a:t>
            </a:r>
            <a:endParaRPr lang="en-US" altLang="zh-CN" sz="32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0FF4DE-3952-431A-86B4-9BAF23E0AAC9}"/>
              </a:ext>
            </a:extLst>
          </p:cNvPr>
          <p:cNvSpPr/>
          <p:nvPr/>
        </p:nvSpPr>
        <p:spPr>
          <a:xfrm>
            <a:off x="38100" y="3467099"/>
            <a:ext cx="937343" cy="1676402"/>
          </a:xfrm>
          <a:prstGeom prst="rect">
            <a:avLst/>
          </a:prstGeom>
          <a:solidFill>
            <a:srgbClr val="042220"/>
          </a:solidFill>
          <a:ln>
            <a:solidFill>
              <a:srgbClr val="092729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校</a:t>
            </a:r>
            <a:endParaRPr lang="en-US" altLang="zh-CN" sz="40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  <a:p>
            <a:pPr algn="ctr"/>
            <a:r>
              <a:rPr lang="zh-CN" altLang="en-US" sz="4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准</a:t>
            </a:r>
            <a:endParaRPr lang="en-US" sz="40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C20C10-9309-4E15-9C75-F9E7E3FB33E5}"/>
              </a:ext>
            </a:extLst>
          </p:cNvPr>
          <p:cNvSpPr/>
          <p:nvPr/>
        </p:nvSpPr>
        <p:spPr>
          <a:xfrm>
            <a:off x="38100" y="5200648"/>
            <a:ext cx="937343" cy="1676402"/>
          </a:xfrm>
          <a:prstGeom prst="rect">
            <a:avLst/>
          </a:prstGeom>
          <a:solidFill>
            <a:srgbClr val="073B37"/>
          </a:solidFill>
          <a:ln>
            <a:solidFill>
              <a:srgbClr val="092729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信</a:t>
            </a:r>
            <a:endParaRPr lang="en-US" altLang="zh-CN" sz="3200" dirty="0"/>
          </a:p>
          <a:p>
            <a:pPr algn="ctr"/>
            <a:r>
              <a:rPr lang="zh-CN" altLang="en-US" sz="3200" dirty="0"/>
              <a:t>息</a:t>
            </a:r>
            <a:endParaRPr lang="en-US" sz="3200" dirty="0"/>
          </a:p>
        </p:txBody>
      </p:sp>
      <p:sp>
        <p:nvSpPr>
          <p:cNvPr id="7" name="矩形 14">
            <a:extLst>
              <a:ext uri="{FF2B5EF4-FFF2-40B4-BE49-F238E27FC236}">
                <a16:creationId xmlns:a16="http://schemas.microsoft.com/office/drawing/2014/main" id="{69B3595E-EC88-43B2-A495-7C106E736F66}"/>
              </a:ext>
            </a:extLst>
          </p:cNvPr>
          <p:cNvSpPr/>
          <p:nvPr/>
        </p:nvSpPr>
        <p:spPr>
          <a:xfrm>
            <a:off x="3711062" y="287495"/>
            <a:ext cx="5581651" cy="120032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7200" b="1" dirty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校 准</a:t>
            </a:r>
            <a:endParaRPr lang="en-US" sz="7200" b="1" dirty="0">
              <a:solidFill>
                <a:srgbClr val="FFC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Rectangle: Rounded Corners 19">
            <a:extLst>
              <a:ext uri="{FF2B5EF4-FFF2-40B4-BE49-F238E27FC236}">
                <a16:creationId xmlns:a16="http://schemas.microsoft.com/office/drawing/2014/main" id="{324A1A3A-23D2-4635-A31D-9C685050EC10}"/>
              </a:ext>
            </a:extLst>
          </p:cNvPr>
          <p:cNvSpPr/>
          <p:nvPr/>
        </p:nvSpPr>
        <p:spPr>
          <a:xfrm>
            <a:off x="2689997" y="5287252"/>
            <a:ext cx="1862168" cy="813948"/>
          </a:xfrm>
          <a:prstGeom prst="round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返 回</a:t>
            </a:r>
            <a:endParaRPr lang="en-US" sz="36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362DD27-5204-467C-B49D-5DDBB681A92F}"/>
              </a:ext>
            </a:extLst>
          </p:cNvPr>
          <p:cNvSpPr/>
          <p:nvPr/>
        </p:nvSpPr>
        <p:spPr>
          <a:xfrm>
            <a:off x="8769542" y="5287252"/>
            <a:ext cx="1862168" cy="813948"/>
          </a:xfrm>
          <a:prstGeom prst="roundRect">
            <a:avLst/>
          </a:prstGeom>
          <a:solidFill>
            <a:srgbClr val="FFC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保 存</a:t>
            </a:r>
            <a:endParaRPr lang="en-US" sz="36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90A44CF-46C3-4A56-8AF5-6AD4777D8685}"/>
              </a:ext>
            </a:extLst>
          </p:cNvPr>
          <p:cNvSpPr/>
          <p:nvPr/>
        </p:nvSpPr>
        <p:spPr>
          <a:xfrm>
            <a:off x="7198390" y="2766023"/>
            <a:ext cx="2511236" cy="94427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b="1" dirty="0">
              <a:solidFill>
                <a:schemeClr val="tx1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FE32BC19-A1CC-4480-A21F-A1F27F03394A}"/>
              </a:ext>
            </a:extLst>
          </p:cNvPr>
          <p:cNvSpPr/>
          <p:nvPr/>
        </p:nvSpPr>
        <p:spPr>
          <a:xfrm>
            <a:off x="3584764" y="2766023"/>
            <a:ext cx="2511236" cy="944276"/>
          </a:xfrm>
          <a:prstGeom prst="roundRect">
            <a:avLst/>
          </a:prstGeom>
          <a:solidFill>
            <a:srgbClr val="25FB2A"/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03431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DFB3549-C002-4788-A7D9-8D457C409DC8}"/>
              </a:ext>
            </a:extLst>
          </p:cNvPr>
          <p:cNvSpPr/>
          <p:nvPr/>
        </p:nvSpPr>
        <p:spPr>
          <a:xfrm>
            <a:off x="0" y="0"/>
            <a:ext cx="12192000" cy="6877050"/>
          </a:xfrm>
          <a:prstGeom prst="rect">
            <a:avLst/>
          </a:prstGeom>
          <a:solidFill>
            <a:srgbClr val="0B615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303FEC-0286-4DDE-89B9-922E1FCF68E5}"/>
              </a:ext>
            </a:extLst>
          </p:cNvPr>
          <p:cNvSpPr/>
          <p:nvPr/>
        </p:nvSpPr>
        <p:spPr>
          <a:xfrm>
            <a:off x="38100" y="1"/>
            <a:ext cx="937343" cy="1676402"/>
          </a:xfrm>
          <a:prstGeom prst="rect">
            <a:avLst/>
          </a:prstGeom>
          <a:solidFill>
            <a:srgbClr val="073B37"/>
          </a:solidFill>
          <a:ln>
            <a:solidFill>
              <a:srgbClr val="092729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测</a:t>
            </a:r>
            <a:endParaRPr lang="en-US" altLang="zh-CN" sz="3200" dirty="0"/>
          </a:p>
          <a:p>
            <a:pPr algn="ctr"/>
            <a:r>
              <a:rPr lang="zh-CN" altLang="en-US" sz="3200" dirty="0"/>
              <a:t>量</a:t>
            </a:r>
            <a:endParaRPr lang="en-US" sz="32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B02B39-E3BA-44A8-B315-75C23ECEB55C}"/>
              </a:ext>
            </a:extLst>
          </p:cNvPr>
          <p:cNvSpPr/>
          <p:nvPr/>
        </p:nvSpPr>
        <p:spPr>
          <a:xfrm>
            <a:off x="38100" y="1726333"/>
            <a:ext cx="937343" cy="1676402"/>
          </a:xfrm>
          <a:prstGeom prst="rect">
            <a:avLst/>
          </a:prstGeom>
          <a:solidFill>
            <a:srgbClr val="073B37"/>
          </a:solidFill>
          <a:ln>
            <a:solidFill>
              <a:srgbClr val="092729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设置</a:t>
            </a:r>
            <a:endParaRPr lang="en-US" altLang="zh-CN" sz="32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0FF4DE-3952-431A-86B4-9BAF23E0AAC9}"/>
              </a:ext>
            </a:extLst>
          </p:cNvPr>
          <p:cNvSpPr/>
          <p:nvPr/>
        </p:nvSpPr>
        <p:spPr>
          <a:xfrm>
            <a:off x="38100" y="3467099"/>
            <a:ext cx="937343" cy="1676402"/>
          </a:xfrm>
          <a:prstGeom prst="rect">
            <a:avLst/>
          </a:prstGeom>
          <a:solidFill>
            <a:srgbClr val="042220"/>
          </a:solidFill>
          <a:ln>
            <a:solidFill>
              <a:srgbClr val="092729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校</a:t>
            </a:r>
            <a:endParaRPr lang="en-US" altLang="zh-CN" sz="40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  <a:p>
            <a:pPr algn="ctr"/>
            <a:r>
              <a:rPr lang="zh-CN" altLang="en-US" sz="40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准</a:t>
            </a:r>
            <a:endParaRPr lang="en-US" sz="40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C20C10-9309-4E15-9C75-F9E7E3FB33E5}"/>
              </a:ext>
            </a:extLst>
          </p:cNvPr>
          <p:cNvSpPr/>
          <p:nvPr/>
        </p:nvSpPr>
        <p:spPr>
          <a:xfrm>
            <a:off x="38100" y="5200648"/>
            <a:ext cx="937343" cy="1676402"/>
          </a:xfrm>
          <a:prstGeom prst="rect">
            <a:avLst/>
          </a:prstGeom>
          <a:solidFill>
            <a:srgbClr val="073B37"/>
          </a:solidFill>
          <a:ln>
            <a:solidFill>
              <a:srgbClr val="092729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信</a:t>
            </a:r>
            <a:endParaRPr lang="en-US" altLang="zh-CN" sz="3200" dirty="0"/>
          </a:p>
          <a:p>
            <a:pPr algn="ctr"/>
            <a:r>
              <a:rPr lang="zh-CN" altLang="en-US" sz="3200" dirty="0"/>
              <a:t>息</a:t>
            </a:r>
            <a:endParaRPr lang="en-US" sz="3200" dirty="0"/>
          </a:p>
        </p:txBody>
      </p:sp>
      <p:sp>
        <p:nvSpPr>
          <p:cNvPr id="7" name="矩形 14">
            <a:extLst>
              <a:ext uri="{FF2B5EF4-FFF2-40B4-BE49-F238E27FC236}">
                <a16:creationId xmlns:a16="http://schemas.microsoft.com/office/drawing/2014/main" id="{69B3595E-EC88-43B2-A495-7C106E736F66}"/>
              </a:ext>
            </a:extLst>
          </p:cNvPr>
          <p:cNvSpPr/>
          <p:nvPr/>
        </p:nvSpPr>
        <p:spPr>
          <a:xfrm>
            <a:off x="3711062" y="287495"/>
            <a:ext cx="5581651" cy="1200329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7200" b="1" dirty="0">
                <a:solidFill>
                  <a:srgbClr val="FFC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校 准</a:t>
            </a:r>
            <a:endParaRPr lang="en-US" sz="7200" b="1" dirty="0">
              <a:solidFill>
                <a:srgbClr val="FFC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Rectangle: Rounded Corners 19">
            <a:extLst>
              <a:ext uri="{FF2B5EF4-FFF2-40B4-BE49-F238E27FC236}">
                <a16:creationId xmlns:a16="http://schemas.microsoft.com/office/drawing/2014/main" id="{324A1A3A-23D2-4635-A31D-9C685050EC10}"/>
              </a:ext>
            </a:extLst>
          </p:cNvPr>
          <p:cNvSpPr/>
          <p:nvPr/>
        </p:nvSpPr>
        <p:spPr>
          <a:xfrm>
            <a:off x="2689997" y="5287252"/>
            <a:ext cx="1862168" cy="813948"/>
          </a:xfrm>
          <a:prstGeom prst="roundRect">
            <a:avLst/>
          </a:prstGeom>
          <a:solidFill>
            <a:schemeClr val="bg1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返 回</a:t>
            </a:r>
            <a:endParaRPr lang="en-US" sz="36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362DD27-5204-467C-B49D-5DDBB681A92F}"/>
              </a:ext>
            </a:extLst>
          </p:cNvPr>
          <p:cNvSpPr/>
          <p:nvPr/>
        </p:nvSpPr>
        <p:spPr>
          <a:xfrm>
            <a:off x="8769542" y="5287252"/>
            <a:ext cx="1862168" cy="813948"/>
          </a:xfrm>
          <a:prstGeom prst="roundRect">
            <a:avLst/>
          </a:prstGeom>
          <a:solidFill>
            <a:srgbClr val="FFC000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b="1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保 存</a:t>
            </a:r>
            <a:endParaRPr lang="en-US" sz="3600" b="1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90A44CF-46C3-4A56-8AF5-6AD4777D8685}"/>
              </a:ext>
            </a:extLst>
          </p:cNvPr>
          <p:cNvSpPr/>
          <p:nvPr/>
        </p:nvSpPr>
        <p:spPr>
          <a:xfrm>
            <a:off x="7198390" y="2766023"/>
            <a:ext cx="2511236" cy="944276"/>
          </a:xfrm>
          <a:prstGeom prst="roundRect">
            <a:avLst/>
          </a:prstGeom>
          <a:solidFill>
            <a:srgbClr val="25FB2A"/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b="1" dirty="0">
              <a:solidFill>
                <a:schemeClr val="tx1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FE32BC19-A1CC-4480-A21F-A1F27F03394A}"/>
              </a:ext>
            </a:extLst>
          </p:cNvPr>
          <p:cNvSpPr/>
          <p:nvPr/>
        </p:nvSpPr>
        <p:spPr>
          <a:xfrm>
            <a:off x="3584764" y="2766023"/>
            <a:ext cx="2511236" cy="944276"/>
          </a:xfrm>
          <a:prstGeom prst="roundRect">
            <a:avLst/>
          </a:prstGeom>
          <a:solidFill>
            <a:srgbClr val="25FB2A"/>
          </a:solidFill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51987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4646</TotalTime>
  <Words>1377</Words>
  <Application>Microsoft Office PowerPoint</Application>
  <PresentationFormat>Widescreen</PresentationFormat>
  <Paragraphs>730</Paragraphs>
  <Slides>63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73" baseType="lpstr">
      <vt:lpstr>Batang</vt:lpstr>
      <vt:lpstr>等线</vt:lpstr>
      <vt:lpstr>맑은 고딕</vt:lpstr>
      <vt:lpstr>宋体</vt:lpstr>
      <vt:lpstr>宋体</vt:lpstr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 zhenan</dc:creator>
  <cp:lastModifiedBy>zhenan shi</cp:lastModifiedBy>
  <cp:revision>68</cp:revision>
  <dcterms:created xsi:type="dcterms:W3CDTF">2019-03-13T07:05:19Z</dcterms:created>
  <dcterms:modified xsi:type="dcterms:W3CDTF">2019-04-13T01:08:23Z</dcterms:modified>
</cp:coreProperties>
</file>