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78A28C-8CF6-4DC5-81D1-799C1154EB1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3BB3C1-F253-4506-8440-9C62610BE4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arayanproject.some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Arial Black" pitchFamily="34" charset="0"/>
              </a:rPr>
              <a:t>EVENT MANAGEMENT SYSTEM FOR UNIVERSITY</a:t>
            </a:r>
            <a:endParaRPr lang="en-US" b="1" u="sng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 : NARAYAN  JHA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ROLL.NO :   5  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 ARCHITECTURE</a:t>
            </a:r>
            <a:endParaRPr lang="en-US" dirty="0"/>
          </a:p>
        </p:txBody>
      </p:sp>
      <p:pic>
        <p:nvPicPr>
          <p:cNvPr id="1026" name="Picture 2" descr="C:\Users\lenovo\Downloads\Data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840537" cy="46863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52678" indent="-74295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600" b="1" spc="-150" dirty="0" smtClean="0"/>
              <a:t>Admin Module</a:t>
            </a:r>
            <a:endParaRPr lang="en-US" sz="2000" b="1" spc="-150" dirty="0" smtClean="0"/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Dashboard(Analytics)  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Add Events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Registered Students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Fast Scanner </a:t>
            </a:r>
          </a:p>
          <a:p>
            <a:pPr marL="852678" indent="-742950">
              <a:buNone/>
            </a:pPr>
            <a:r>
              <a:rPr lang="en-US" sz="2000" dirty="0" smtClean="0"/>
              <a:t> </a:t>
            </a:r>
          </a:p>
          <a:p>
            <a:pPr marL="624078" indent="-514350">
              <a:buClr>
                <a:schemeClr val="bg2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3600" b="1" spc="-150" dirty="0" smtClean="0"/>
              <a:t>Student </a:t>
            </a:r>
            <a:r>
              <a:rPr lang="en-US" sz="3600" b="1" spc="-150" dirty="0" smtClean="0"/>
              <a:t>Module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Profile(Admit Card With QR Code)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Register Event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Registered Events</a:t>
            </a:r>
          </a:p>
          <a:p>
            <a:pPr marL="624078" indent="-514350">
              <a:buNone/>
            </a:pPr>
            <a:endParaRPr lang="en-US" sz="2100" dirty="0" smtClean="0"/>
          </a:p>
          <a:p>
            <a:pPr marL="624078" indent="-514350">
              <a:buFont typeface="+mj-lt"/>
              <a:buAutoNum type="arabicPeriod" startAt="3"/>
            </a:pPr>
            <a:r>
              <a:rPr lang="en-US" sz="3600" b="1" spc="-150" dirty="0" smtClean="0"/>
              <a:t>Anonymous </a:t>
            </a:r>
            <a:r>
              <a:rPr lang="en-US" sz="3600" b="1" spc="-150" dirty="0" smtClean="0"/>
              <a:t>Module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Event Page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Login </a:t>
            </a:r>
          </a:p>
          <a:p>
            <a:pPr marL="1108710" lvl="1" indent="-742950">
              <a:buFont typeface="Arial" pitchFamily="34" charset="0"/>
              <a:buChar char="•"/>
            </a:pPr>
            <a:r>
              <a:rPr lang="en-US" sz="2100" dirty="0" smtClean="0"/>
              <a:t>Signup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MODULES</a:t>
            </a:r>
            <a:endParaRPr lang="en-US" u="sng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URL : http</a:t>
            </a:r>
            <a:r>
              <a:rPr lang="en-US" dirty="0" smtClean="0">
                <a:hlinkClick r:id="rId2"/>
              </a:rPr>
              <a:t>://narayanproject.somee.com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ctr">
              <a:buNone/>
            </a:pPr>
            <a:r>
              <a:rPr lang="en-US" sz="1800" dirty="0" smtClean="0"/>
              <a:t>       All thanks to somee.com for providing free webhosting.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                     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YOU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SERVER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66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EVENT MANAGEMENT SYSTEM FOR UNIVERSITY</vt:lpstr>
      <vt:lpstr>DATABASE  ARCHITECTURE</vt:lpstr>
      <vt:lpstr>MODULES</vt:lpstr>
      <vt:lpstr>LIVE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FOR UNIVERSITY</dc:title>
  <dc:creator>lenovo</dc:creator>
  <cp:lastModifiedBy>lenovo</cp:lastModifiedBy>
  <cp:revision>6</cp:revision>
  <dcterms:created xsi:type="dcterms:W3CDTF">2019-09-02T13:40:58Z</dcterms:created>
  <dcterms:modified xsi:type="dcterms:W3CDTF">2019-09-02T15:26:53Z</dcterms:modified>
</cp:coreProperties>
</file>