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8754C-DBD8-4013-85A1-3B875CF19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AFCE03-5CE4-441E-9FC5-721485679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6A9DC5-647F-4853-8046-EFA22DD5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313FB-287A-45BA-A7F0-8818856A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91DA5-1E39-404A-AF54-8A35F812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6B3AD-B5CF-4FC4-9714-94030A67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4E7FDF6-7F81-4A63-AE7F-EEB1AF7A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FBF0CB-A57A-4115-B65D-55A687CD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8FFB17-5ADE-4331-8D71-444F23BB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925696-C189-44A3-B5DF-2986BD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754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9520AEE-98F1-4C25-94CC-9CD5F5066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6C140C-4BB1-4435-A611-9BBDD86E1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82707-CE9C-4E70-BC51-5BBA018E7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FB8643-A138-4F55-8A38-7B332F0B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FCBA9B-7987-40E9-9D7B-9DFE3A8D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1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7BC21-D4B0-4537-B1FB-3AF20013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DC7D4-2DD0-4E2A-9CD1-F3B15589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14C7AB-764A-4634-8A29-859F7F52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F9881-EF1B-4663-9B3E-F1CDD5C1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74441-1224-4927-9887-F4556C2F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55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AA310-DFA8-44C2-96BE-D54965349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67D1A-CEFA-4E76-B681-22FFFBA41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ECCC1-5F73-44D2-8780-44EE512B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CF4584-35C3-47CB-BB9E-64F2D257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A30A1A-B720-4CC2-899F-62AFB81C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48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E0657-0A25-4F74-9526-2D3806CE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3E5E39-8C0B-43DE-AED0-938DE95FC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D492643-A227-4B8B-9D4D-857A443F8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F3DD7E-4569-49CD-A0F3-48305195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6B5941-AE8A-49D0-91BF-BE9F2097C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9B0F7C-C00E-41B1-83A7-E3713627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7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DFB1B-2455-457B-9C21-7F75435D4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8B19D6-8E5A-4A23-AADD-1D8B5111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967B6C-CF91-498C-9AA6-23069E4BE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48F488-1FB7-412F-8223-6E3480EA7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DBE54A-557C-40E0-9CBF-9454743A9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9BB001-54A5-447D-B4E2-E5030640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181FBE-F8D7-498C-A64D-70C0E6EF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13EE74-B0B5-4703-8100-8CDABAE1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83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E3E36-D31E-49CE-9004-3B888672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61F1C1-1AED-403C-8686-3682ED1EB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0678BD-A74F-4FF6-A2B1-5231C0D8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0B0B4B-8702-470B-8778-B798FC59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26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DB594B-38CE-4DEF-A83E-23813846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4CCB8C-406D-48B1-BD61-EEC5CC2E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1CE014-D210-464E-B22E-CB9F922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01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0423E-19A7-4A65-9C55-D47B0F74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3E23F1-846A-4000-8624-5AFE95A3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619EF4-7D3F-493B-B341-C2F6E4E4D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3FFBBC-D385-48EC-9C92-F611E69F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DC33D-B4B0-411B-B130-1323ED2C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9A6A3E-C61A-4B35-B229-ED72B8A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7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D3FA9-60B3-435E-8D8C-5C0FC845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8D5C6C-EEEB-4709-9CFA-4972DBF8E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61EF650-E9E2-4B62-9CEC-36B53FA02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F1C2C1-90AE-445B-A651-1B39E5BA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6E5D6A-C516-42F4-BC07-AB6196D9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8D5603-DDC7-4F96-8CC1-98C2314D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3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5D854A-5C49-42A4-9007-B29C5E78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E198F-BC2F-4438-84FD-A10B74072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D3FD8A-C951-49CF-B849-4E1EFBCB3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BFE9-2605-4C99-962C-B1D88E5837A9}" type="datetimeFigureOut">
              <a:rPr lang="de-DE" smtClean="0"/>
              <a:t>12.05.2021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23504-D7FF-4E02-9C70-CEA8D214B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D8B00C-F608-4981-AA2A-DB31BAF7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657C-A796-419C-9C53-C2AF1C3B50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1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605B-4C72-4F60-8E6D-EEC3B04B3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552" y="1413295"/>
            <a:ext cx="6884895" cy="1496649"/>
          </a:xfrm>
        </p:spPr>
        <p:txBody>
          <a:bodyPr anchor="b">
            <a:normAutofit/>
          </a:bodyPr>
          <a:lstStyle/>
          <a:p>
            <a:r>
              <a:rPr lang="de-DE" sz="7200" dirty="0"/>
              <a:t>Gebet für Frieden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76526152-4813-47D8-977E-5A2207D55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endParaRPr lang="de-DE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Grafik 6" descr="Ein Bild, das Peitsche enthält.&#10;&#10;Automatisch generierte Beschreibung">
            <a:extLst>
              <a:ext uri="{FF2B5EF4-FFF2-40B4-BE49-F238E27FC236}">
                <a16:creationId xmlns:a16="http://schemas.microsoft.com/office/drawing/2014/main" id="{CA140AB7-8467-40FB-9EAE-77A1E94C9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2909944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CF357D-F7EB-4032-A724-1AF336C50F61}"/>
              </a:ext>
            </a:extLst>
          </p:cNvPr>
          <p:cNvSpPr txBox="1"/>
          <p:nvPr/>
        </p:nvSpPr>
        <p:spPr>
          <a:xfrm>
            <a:off x="5867400" y="60960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Afghanistan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DAD6BC-0013-4B92-9FEC-AD4DD11FFCB8}"/>
              </a:ext>
            </a:extLst>
          </p:cNvPr>
          <p:cNvSpPr txBox="1"/>
          <p:nvPr/>
        </p:nvSpPr>
        <p:spPr>
          <a:xfrm>
            <a:off x="5867400" y="2194102"/>
            <a:ext cx="5478262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ich bitte dich, </a:t>
            </a:r>
            <a:r>
              <a:rPr lang="en-US" sz="2000" dirty="0" err="1"/>
              <a:t>dass</a:t>
            </a:r>
            <a:r>
              <a:rPr lang="en-US" sz="2000" dirty="0"/>
              <a:t> die </a:t>
            </a:r>
            <a:r>
              <a:rPr lang="en-US" sz="2000" dirty="0" err="1"/>
              <a:t>Mädchen</a:t>
            </a:r>
            <a:r>
              <a:rPr lang="en-US" sz="2000" dirty="0"/>
              <a:t> in Afghanistan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</a:t>
            </a:r>
            <a:r>
              <a:rPr lang="en-US" sz="2000" dirty="0" err="1"/>
              <a:t>wünsche</a:t>
            </a:r>
            <a:r>
              <a:rPr lang="en-US" sz="2000" dirty="0"/>
              <a:t> mir </a:t>
            </a:r>
            <a:r>
              <a:rPr lang="en-US" sz="2000" dirty="0" err="1"/>
              <a:t>für</a:t>
            </a:r>
            <a:r>
              <a:rPr lang="en-US" sz="2000" dirty="0"/>
              <a:t> den Frieden in Afghanistan,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</a:t>
            </a:r>
            <a:r>
              <a:rPr lang="en-US" sz="2000" dirty="0" err="1"/>
              <a:t>schenke</a:t>
            </a:r>
            <a:r>
              <a:rPr lang="en-US" sz="2000" dirty="0"/>
              <a:t> den Menschen in Afghanistan …</a:t>
            </a:r>
          </a:p>
        </p:txBody>
      </p: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A4979007-1B5A-4DD0-ACD4-0D818C40C48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89" t="58590" r="4147" b="9077"/>
          <a:stretch/>
        </p:blipFill>
        <p:spPr bwMode="auto">
          <a:xfrm>
            <a:off x="723308" y="1657905"/>
            <a:ext cx="3804304" cy="3542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3483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CF357D-F7EB-4032-A724-1AF336C50F61}"/>
              </a:ext>
            </a:extLst>
          </p:cNvPr>
          <p:cNvSpPr txBox="1"/>
          <p:nvPr/>
        </p:nvSpPr>
        <p:spPr>
          <a:xfrm>
            <a:off x="113703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Syrien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DAD6BC-0013-4B92-9FEC-AD4DD11FFCB8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Lieber Gott, ich bitte dich, dass die Menschen in Syrien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Lieber Gott, schenke den Menschen in Syrien …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Lieber Gott, sei bei den Menschen in Syrien. Lass sie fühlen, dass …</a:t>
            </a:r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475004A2-7FB9-420A-92F2-E32C7C71E2A7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6" t="57128" r="4292" b="6290"/>
          <a:stretch/>
        </p:blipFill>
        <p:spPr bwMode="auto">
          <a:xfrm>
            <a:off x="6880610" y="1374993"/>
            <a:ext cx="4737650" cy="4130229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3880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CF357D-F7EB-4032-A724-1AF336C50F61}"/>
              </a:ext>
            </a:extLst>
          </p:cNvPr>
          <p:cNvSpPr txBox="1"/>
          <p:nvPr/>
        </p:nvSpPr>
        <p:spPr>
          <a:xfrm>
            <a:off x="5867400" y="60960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Indien</a:t>
            </a:r>
          </a:p>
        </p:txBody>
      </p:sp>
      <p:pic>
        <p:nvPicPr>
          <p:cNvPr id="7" name="Grafik 6" descr="Ein Bild, das Karte enthält.&#10;&#10;Automatisch generierte Beschreibung">
            <a:extLst>
              <a:ext uri="{FF2B5EF4-FFF2-40B4-BE49-F238E27FC236}">
                <a16:creationId xmlns:a16="http://schemas.microsoft.com/office/drawing/2014/main" id="{DFDBB584-1519-4593-9527-7632DAA574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7" y="1349930"/>
            <a:ext cx="3720152" cy="416823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DDDAD6BC-0013-4B92-9FEC-AD4DD11FFCB8}"/>
              </a:ext>
            </a:extLst>
          </p:cNvPr>
          <p:cNvSpPr txBox="1"/>
          <p:nvPr/>
        </p:nvSpPr>
        <p:spPr>
          <a:xfrm>
            <a:off x="5867400" y="2194102"/>
            <a:ext cx="531011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ich </a:t>
            </a:r>
            <a:r>
              <a:rPr lang="en-US" sz="2000" dirty="0" err="1"/>
              <a:t>wünsche</a:t>
            </a:r>
            <a:r>
              <a:rPr lang="en-US" sz="2000" dirty="0"/>
              <a:t> mir </a:t>
            </a:r>
            <a:r>
              <a:rPr lang="en-US" sz="2000" dirty="0" err="1"/>
              <a:t>für</a:t>
            </a:r>
            <a:r>
              <a:rPr lang="en-US" sz="2000" dirty="0"/>
              <a:t> die Kinder in </a:t>
            </a:r>
            <a:r>
              <a:rPr lang="en-US" sz="2000" dirty="0" err="1"/>
              <a:t>Indien</a:t>
            </a:r>
            <a:r>
              <a:rPr lang="en-US" sz="2000" dirty="0"/>
              <a:t>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</a:t>
            </a:r>
            <a:r>
              <a:rPr lang="en-US" sz="2000" dirty="0" err="1"/>
              <a:t>schenke</a:t>
            </a:r>
            <a:r>
              <a:rPr lang="en-US" sz="2000" dirty="0"/>
              <a:t> den Menschen in </a:t>
            </a:r>
            <a:r>
              <a:rPr lang="en-US" sz="2000" dirty="0" err="1"/>
              <a:t>Indien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in </a:t>
            </a:r>
            <a:r>
              <a:rPr lang="en-US" sz="2000" dirty="0" err="1"/>
              <a:t>Indien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Menschen </a:t>
            </a:r>
            <a:r>
              <a:rPr lang="en-US" sz="2000" dirty="0" err="1"/>
              <a:t>verfolgt</a:t>
            </a:r>
            <a:r>
              <a:rPr lang="en-US" sz="2000" dirty="0"/>
              <a:t> und </a:t>
            </a:r>
            <a:r>
              <a:rPr lang="en-US" sz="2000" dirty="0" err="1"/>
              <a:t>verletzt</a:t>
            </a:r>
            <a:r>
              <a:rPr lang="en-US" sz="2000" dirty="0"/>
              <a:t>, ich bitte dich,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16028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CF357D-F7EB-4032-A724-1AF336C50F61}"/>
              </a:ext>
            </a:extLst>
          </p:cNvPr>
          <p:cNvSpPr txBox="1"/>
          <p:nvPr/>
        </p:nvSpPr>
        <p:spPr>
          <a:xfrm>
            <a:off x="113703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Eritrea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DAD6BC-0013-4B92-9FEC-AD4DD11FFCB8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ich bitte dich, </a:t>
            </a:r>
            <a:r>
              <a:rPr lang="en-US" sz="2000" dirty="0" err="1"/>
              <a:t>dass</a:t>
            </a:r>
            <a:r>
              <a:rPr lang="en-US" sz="2000" dirty="0"/>
              <a:t> der Frieden in Eritrea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ich </a:t>
            </a:r>
            <a:r>
              <a:rPr lang="en-US" sz="2000" dirty="0" err="1"/>
              <a:t>wünsche</a:t>
            </a:r>
            <a:r>
              <a:rPr lang="en-US" sz="2000" dirty="0"/>
              <a:t> mir </a:t>
            </a:r>
            <a:r>
              <a:rPr lang="en-US" sz="2000" dirty="0" err="1"/>
              <a:t>für</a:t>
            </a:r>
            <a:r>
              <a:rPr lang="en-US" sz="2000" dirty="0"/>
              <a:t> die Kinder in Eritrea,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sei </a:t>
            </a:r>
            <a:r>
              <a:rPr lang="en-US" sz="2000" dirty="0" err="1"/>
              <a:t>bei</a:t>
            </a:r>
            <a:r>
              <a:rPr lang="en-US" sz="2000" dirty="0"/>
              <a:t> den Menschen, die </a:t>
            </a:r>
            <a:r>
              <a:rPr lang="en-US" sz="2000" dirty="0" err="1"/>
              <a:t>aus</a:t>
            </a:r>
            <a:r>
              <a:rPr lang="en-US" sz="2000" dirty="0"/>
              <a:t> Eritrea </a:t>
            </a:r>
            <a:r>
              <a:rPr lang="en-US" sz="2000" dirty="0" err="1"/>
              <a:t>flüchten</a:t>
            </a:r>
            <a:r>
              <a:rPr lang="en-US" sz="2000" dirty="0"/>
              <a:t>. </a:t>
            </a:r>
            <a:r>
              <a:rPr lang="en-US" sz="2000" dirty="0" err="1"/>
              <a:t>Schenke</a:t>
            </a:r>
            <a:r>
              <a:rPr lang="en-US" sz="2000" dirty="0"/>
              <a:t> </a:t>
            </a:r>
            <a:r>
              <a:rPr lang="en-US" sz="2000" dirty="0" err="1"/>
              <a:t>ihnen</a:t>
            </a:r>
            <a:r>
              <a:rPr lang="en-US" sz="2000" dirty="0"/>
              <a:t> …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10B1C7A-DA56-46E1-8DE2-E1212EE055D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12038" r="6554" b="10798"/>
          <a:stretch/>
        </p:blipFill>
        <p:spPr bwMode="auto">
          <a:xfrm>
            <a:off x="6880610" y="1322961"/>
            <a:ext cx="4737650" cy="423429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59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CF357D-F7EB-4032-A724-1AF336C50F61}"/>
              </a:ext>
            </a:extLst>
          </p:cNvPr>
          <p:cNvSpPr txBox="1"/>
          <p:nvPr/>
        </p:nvSpPr>
        <p:spPr>
          <a:xfrm>
            <a:off x="5867400" y="609600"/>
            <a:ext cx="5310116" cy="1322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Nigeria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DAD6BC-0013-4B92-9FEC-AD4DD11FFCB8}"/>
              </a:ext>
            </a:extLst>
          </p:cNvPr>
          <p:cNvSpPr txBox="1"/>
          <p:nvPr/>
        </p:nvSpPr>
        <p:spPr>
          <a:xfrm>
            <a:off x="5867400" y="2194102"/>
            <a:ext cx="5478262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manche Menschen in Nigeria </a:t>
            </a:r>
            <a:r>
              <a:rPr lang="en-US" sz="2000" dirty="0" err="1"/>
              <a:t>haben</a:t>
            </a:r>
            <a:r>
              <a:rPr lang="en-US" sz="2000" dirty="0"/>
              <a:t> </a:t>
            </a:r>
            <a:r>
              <a:rPr lang="en-US" sz="2000" dirty="0" err="1"/>
              <a:t>kein</a:t>
            </a:r>
            <a:r>
              <a:rPr lang="en-US" sz="2000" dirty="0"/>
              <a:t> </a:t>
            </a:r>
            <a:r>
              <a:rPr lang="en-US" sz="2000" dirty="0" err="1"/>
              <a:t>richtiges</a:t>
            </a:r>
            <a:r>
              <a:rPr lang="en-US" sz="2000" dirty="0"/>
              <a:t> </a:t>
            </a:r>
            <a:r>
              <a:rPr lang="en-US" sz="2000" dirty="0" err="1"/>
              <a:t>Zuhause</a:t>
            </a:r>
            <a:r>
              <a:rPr lang="en-US" sz="2000" dirty="0"/>
              <a:t>, ich </a:t>
            </a:r>
            <a:r>
              <a:rPr lang="en-US" sz="2000" dirty="0" err="1"/>
              <a:t>wünsche</a:t>
            </a:r>
            <a:r>
              <a:rPr lang="en-US" sz="2000" dirty="0"/>
              <a:t> mir </a:t>
            </a:r>
            <a:r>
              <a:rPr lang="en-US" sz="2000" dirty="0" err="1"/>
              <a:t>für</a:t>
            </a:r>
            <a:r>
              <a:rPr lang="en-US" sz="2000" dirty="0"/>
              <a:t> </a:t>
            </a:r>
            <a:r>
              <a:rPr lang="en-US" sz="2000" dirty="0" err="1"/>
              <a:t>sie</a:t>
            </a:r>
            <a:r>
              <a:rPr lang="en-US" sz="2000" dirty="0"/>
              <a:t>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ich bitte dich </a:t>
            </a:r>
            <a:r>
              <a:rPr lang="en-US" sz="2000" dirty="0" err="1"/>
              <a:t>für</a:t>
            </a:r>
            <a:r>
              <a:rPr lang="en-US" sz="2000" dirty="0"/>
              <a:t> die Menschen in Nigeria, </a:t>
            </a:r>
            <a:r>
              <a:rPr lang="en-US" sz="2000" dirty="0" err="1"/>
              <a:t>dass</a:t>
            </a:r>
            <a:r>
              <a:rPr lang="en-US" sz="2000" dirty="0"/>
              <a:t> …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Lieber Gott, </a:t>
            </a:r>
            <a:r>
              <a:rPr lang="en-US" sz="2000" dirty="0" err="1"/>
              <a:t>schenke</a:t>
            </a:r>
            <a:r>
              <a:rPr lang="en-US" sz="2000" dirty="0"/>
              <a:t> den Menschen in Nigeria …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C01DE620-3436-427C-8994-EDD5A344986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6" t="57098" r="3688" b="7931"/>
          <a:stretch/>
        </p:blipFill>
        <p:spPr bwMode="auto">
          <a:xfrm>
            <a:off x="554306" y="1656203"/>
            <a:ext cx="3922026" cy="354559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4969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31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Gebet für Frieden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Krauss, Lina</dc:creator>
  <cp:lastModifiedBy>Krauss, Lina</cp:lastModifiedBy>
  <cp:revision>4</cp:revision>
  <dcterms:created xsi:type="dcterms:W3CDTF">2021-05-12T11:24:07Z</dcterms:created>
  <dcterms:modified xsi:type="dcterms:W3CDTF">2021-05-12T11:50:50Z</dcterms:modified>
</cp:coreProperties>
</file>