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29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14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49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0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8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1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6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6E30-BC98-4E43-BCA0-7FDF4D42CA5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E30E-F50A-4CD0-89EA-215853939D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0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elle 25">
            <a:extLst>
              <a:ext uri="{FF2B5EF4-FFF2-40B4-BE49-F238E27FC236}">
                <a16:creationId xmlns:a16="http://schemas.microsoft.com/office/drawing/2014/main" id="{2BE7A2C7-3E38-4E87-BDCC-F69A7AEE8F53}"/>
              </a:ext>
            </a:extLst>
          </p:cNvPr>
          <p:cNvGraphicFramePr>
            <a:graphicFrameLocks noGrp="1"/>
          </p:cNvGraphicFramePr>
          <p:nvPr/>
        </p:nvGraphicFramePr>
        <p:xfrm>
          <a:off x="1083856" y="197878"/>
          <a:ext cx="9900000" cy="63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1684798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029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405367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67675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696453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9325652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8836161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331879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496775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8003159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6764121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0011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3103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08221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1707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5659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98762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3939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8782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88168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1541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9569265"/>
                  </a:ext>
                </a:extLst>
              </a:tr>
            </a:tbl>
          </a:graphicData>
        </a:graphic>
      </p:graphicFrame>
      <p:pic>
        <p:nvPicPr>
          <p:cNvPr id="26" name="Grafik 25">
            <a:extLst>
              <a:ext uri="{FF2B5EF4-FFF2-40B4-BE49-F238E27FC236}">
                <a16:creationId xmlns:a16="http://schemas.microsoft.com/office/drawing/2014/main" id="{BE9A0D20-DD54-4A58-90B0-9DF93F6FC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3672837" y="2757967"/>
            <a:ext cx="1217312" cy="8151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20513E6-ABCD-43E3-9B62-E6167665A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5230496" y="1593872"/>
            <a:ext cx="1538844" cy="103039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CB8ADBC-329D-4AF2-8D6F-80040F759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6910526" y="4668205"/>
            <a:ext cx="1348238" cy="9027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7E31CCC-9C50-41F2-BE51-0F4B3A089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2110912" y="3938201"/>
            <a:ext cx="1289674" cy="86355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6258B75-FC39-45D1-91C0-C2B941B9E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7781572" y="2380698"/>
            <a:ext cx="1319854" cy="88376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69C88CD-3E06-456B-AB19-8A40DF538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5526509" y="2756687"/>
            <a:ext cx="1369018" cy="9166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733DFA42-DF0C-4226-B2A4-C42AA25CA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9786269" y="5780014"/>
            <a:ext cx="949138" cy="63553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E1A1F6DE-4078-446F-AF35-8395C9A0F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4020503" y="5131386"/>
            <a:ext cx="1917833" cy="128416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CD126D5-80B8-4382-BDDE-1182E21D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7616706" y="956181"/>
            <a:ext cx="1428960" cy="95681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902C970F-FF11-43DD-8414-E7F2878FE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0" t="29899" r="28279" b="40459"/>
          <a:stretch/>
        </p:blipFill>
        <p:spPr>
          <a:xfrm>
            <a:off x="9396345" y="3065745"/>
            <a:ext cx="1566712" cy="1049055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177632B-7139-4EC8-A264-6FC26DE8AA2B}"/>
              </a:ext>
            </a:extLst>
          </p:cNvPr>
          <p:cNvSpPr/>
          <p:nvPr/>
        </p:nvSpPr>
        <p:spPr>
          <a:xfrm>
            <a:off x="1981896" y="778764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D88BA34-02D7-4E59-B0EF-9072A0D9C7A9}"/>
              </a:ext>
            </a:extLst>
          </p:cNvPr>
          <p:cNvSpPr/>
          <p:nvPr/>
        </p:nvSpPr>
        <p:spPr>
          <a:xfrm>
            <a:off x="1990672" y="1354229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B7E178-4449-4718-AEF4-A0222CD6386A}"/>
              </a:ext>
            </a:extLst>
          </p:cNvPr>
          <p:cNvSpPr/>
          <p:nvPr/>
        </p:nvSpPr>
        <p:spPr>
          <a:xfrm>
            <a:off x="2885037" y="779271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53D2C4C-79D0-4F66-BC2D-E797B0163990}"/>
              </a:ext>
            </a:extLst>
          </p:cNvPr>
          <p:cNvSpPr/>
          <p:nvPr/>
        </p:nvSpPr>
        <p:spPr>
          <a:xfrm>
            <a:off x="3788179" y="77880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042E02-81BC-48B4-B175-C5592B4D9D0E}"/>
              </a:ext>
            </a:extLst>
          </p:cNvPr>
          <p:cNvSpPr/>
          <p:nvPr/>
        </p:nvSpPr>
        <p:spPr>
          <a:xfrm>
            <a:off x="4685248" y="773306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67EE5A8-0EE9-450E-BA34-F5D80EB8A184}"/>
              </a:ext>
            </a:extLst>
          </p:cNvPr>
          <p:cNvSpPr/>
          <p:nvPr/>
        </p:nvSpPr>
        <p:spPr>
          <a:xfrm>
            <a:off x="5585248" y="76962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A8F13BB-4545-492E-AF95-CF8AAFC59B6A}"/>
              </a:ext>
            </a:extLst>
          </p:cNvPr>
          <p:cNvSpPr/>
          <p:nvPr/>
        </p:nvSpPr>
        <p:spPr>
          <a:xfrm>
            <a:off x="6479386" y="76962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829B223-5007-420C-B2FF-B65A59AEAEFB}"/>
              </a:ext>
            </a:extLst>
          </p:cNvPr>
          <p:cNvSpPr/>
          <p:nvPr/>
        </p:nvSpPr>
        <p:spPr>
          <a:xfrm>
            <a:off x="7379608" y="79135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B796108-69A6-49C0-8929-E89E5917825B}"/>
              </a:ext>
            </a:extLst>
          </p:cNvPr>
          <p:cNvSpPr/>
          <p:nvPr/>
        </p:nvSpPr>
        <p:spPr>
          <a:xfrm>
            <a:off x="8281832" y="778579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62892D6-12B7-42E1-A2F5-E3297816EC20}"/>
              </a:ext>
            </a:extLst>
          </p:cNvPr>
          <p:cNvSpPr/>
          <p:nvPr/>
        </p:nvSpPr>
        <p:spPr>
          <a:xfrm>
            <a:off x="9193986" y="76962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A61C746-D408-4A82-879E-17B46D9BBEB4}"/>
              </a:ext>
            </a:extLst>
          </p:cNvPr>
          <p:cNvSpPr/>
          <p:nvPr/>
        </p:nvSpPr>
        <p:spPr>
          <a:xfrm>
            <a:off x="10099152" y="76962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AE140BD-4167-4F19-A31A-A25BBD650382}"/>
              </a:ext>
            </a:extLst>
          </p:cNvPr>
          <p:cNvSpPr/>
          <p:nvPr/>
        </p:nvSpPr>
        <p:spPr>
          <a:xfrm>
            <a:off x="1983007" y="192893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5868592-9030-4246-A98F-9EA679CD3E6C}"/>
              </a:ext>
            </a:extLst>
          </p:cNvPr>
          <p:cNvSpPr/>
          <p:nvPr/>
        </p:nvSpPr>
        <p:spPr>
          <a:xfrm>
            <a:off x="2882158" y="1358589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F77D5BC-34C5-40DB-A8BB-6014EF854335}"/>
              </a:ext>
            </a:extLst>
          </p:cNvPr>
          <p:cNvSpPr/>
          <p:nvPr/>
        </p:nvSpPr>
        <p:spPr>
          <a:xfrm>
            <a:off x="3778617" y="135480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03386BA-8EE7-40A0-ADCB-1AD759B7E945}"/>
              </a:ext>
            </a:extLst>
          </p:cNvPr>
          <p:cNvSpPr/>
          <p:nvPr/>
        </p:nvSpPr>
        <p:spPr>
          <a:xfrm>
            <a:off x="4678656" y="1346751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6D3DE7E-A92A-4AD6-9EE5-19D546DDF8FF}"/>
              </a:ext>
            </a:extLst>
          </p:cNvPr>
          <p:cNvSpPr/>
          <p:nvPr/>
        </p:nvSpPr>
        <p:spPr>
          <a:xfrm>
            <a:off x="5585248" y="134136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EC55426-C382-4614-9860-840B0229230D}"/>
              </a:ext>
            </a:extLst>
          </p:cNvPr>
          <p:cNvSpPr/>
          <p:nvPr/>
        </p:nvSpPr>
        <p:spPr>
          <a:xfrm>
            <a:off x="6477074" y="134660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A80F783-8569-4E1F-B6F8-FBCC9AF138BD}"/>
              </a:ext>
            </a:extLst>
          </p:cNvPr>
          <p:cNvSpPr/>
          <p:nvPr/>
        </p:nvSpPr>
        <p:spPr>
          <a:xfrm>
            <a:off x="7382490" y="135872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94B55BE-03C5-4382-BE33-5121683BAD8F}"/>
              </a:ext>
            </a:extLst>
          </p:cNvPr>
          <p:cNvSpPr/>
          <p:nvPr/>
        </p:nvSpPr>
        <p:spPr>
          <a:xfrm>
            <a:off x="8289617" y="135930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DDBBE31-9BCB-4220-89A8-DFB41F070CF0}"/>
              </a:ext>
            </a:extLst>
          </p:cNvPr>
          <p:cNvSpPr/>
          <p:nvPr/>
        </p:nvSpPr>
        <p:spPr>
          <a:xfrm>
            <a:off x="9191679" y="1355064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2FD9038-D52C-4DC6-A2EC-0343DD69B74D}"/>
              </a:ext>
            </a:extLst>
          </p:cNvPr>
          <p:cNvSpPr/>
          <p:nvPr/>
        </p:nvSpPr>
        <p:spPr>
          <a:xfrm>
            <a:off x="10091056" y="135480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C273618-8E2B-4A0F-A3BC-519F3BBC3A2B}"/>
              </a:ext>
            </a:extLst>
          </p:cNvPr>
          <p:cNvSpPr/>
          <p:nvPr/>
        </p:nvSpPr>
        <p:spPr>
          <a:xfrm>
            <a:off x="2897213" y="1929999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C237B1A-2676-4DBB-B9F5-EF80E37C0D86}"/>
              </a:ext>
            </a:extLst>
          </p:cNvPr>
          <p:cNvSpPr/>
          <p:nvPr/>
        </p:nvSpPr>
        <p:spPr>
          <a:xfrm>
            <a:off x="3787724" y="1927114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A0B43C2-F4E0-4F4F-B422-91EAAB0727FB}"/>
              </a:ext>
            </a:extLst>
          </p:cNvPr>
          <p:cNvSpPr/>
          <p:nvPr/>
        </p:nvSpPr>
        <p:spPr>
          <a:xfrm>
            <a:off x="4695120" y="193080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203462F-A650-4D6A-98DD-E1322E15EBF8}"/>
              </a:ext>
            </a:extLst>
          </p:cNvPr>
          <p:cNvSpPr/>
          <p:nvPr/>
        </p:nvSpPr>
        <p:spPr>
          <a:xfrm>
            <a:off x="5569528" y="192104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4A6B7CE-4475-4EC1-88F9-0ECD598E740C}"/>
              </a:ext>
            </a:extLst>
          </p:cNvPr>
          <p:cNvSpPr/>
          <p:nvPr/>
        </p:nvSpPr>
        <p:spPr>
          <a:xfrm>
            <a:off x="6475225" y="192636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772D096-76E4-4816-A5E9-A334F6AE198E}"/>
              </a:ext>
            </a:extLst>
          </p:cNvPr>
          <p:cNvSpPr/>
          <p:nvPr/>
        </p:nvSpPr>
        <p:spPr>
          <a:xfrm>
            <a:off x="7383766" y="193080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6272EB5-123B-49DE-9315-DB040EFDF75F}"/>
              </a:ext>
            </a:extLst>
          </p:cNvPr>
          <p:cNvSpPr/>
          <p:nvPr/>
        </p:nvSpPr>
        <p:spPr>
          <a:xfrm>
            <a:off x="8282417" y="193080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14BBC99-07BD-43E7-9454-D7D91D5E908A}"/>
              </a:ext>
            </a:extLst>
          </p:cNvPr>
          <p:cNvSpPr/>
          <p:nvPr/>
        </p:nvSpPr>
        <p:spPr>
          <a:xfrm>
            <a:off x="9187835" y="1920163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DE52D73-5746-47F5-8749-47D4F0CB81BC}"/>
              </a:ext>
            </a:extLst>
          </p:cNvPr>
          <p:cNvSpPr/>
          <p:nvPr/>
        </p:nvSpPr>
        <p:spPr>
          <a:xfrm>
            <a:off x="10088898" y="193080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29C4213-A9A4-442D-B16D-102D182AAF67}"/>
              </a:ext>
            </a:extLst>
          </p:cNvPr>
          <p:cNvSpPr/>
          <p:nvPr/>
        </p:nvSpPr>
        <p:spPr>
          <a:xfrm>
            <a:off x="1979759" y="250440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E6B85BF-DE18-4138-A73A-5EAED43C2F27}"/>
              </a:ext>
            </a:extLst>
          </p:cNvPr>
          <p:cNvSpPr/>
          <p:nvPr/>
        </p:nvSpPr>
        <p:spPr>
          <a:xfrm>
            <a:off x="2887094" y="250343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26877BC-A71D-447A-9B1B-B90D95CF4481}"/>
              </a:ext>
            </a:extLst>
          </p:cNvPr>
          <p:cNvSpPr/>
          <p:nvPr/>
        </p:nvSpPr>
        <p:spPr>
          <a:xfrm>
            <a:off x="3799638" y="250726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9557CB5-88E5-4804-9498-57F32ABFD7FD}"/>
              </a:ext>
            </a:extLst>
          </p:cNvPr>
          <p:cNvSpPr/>
          <p:nvPr/>
        </p:nvSpPr>
        <p:spPr>
          <a:xfrm>
            <a:off x="4677272" y="2512586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E4EFB3C-2DCD-4CF9-A30C-472A733F1DE4}"/>
              </a:ext>
            </a:extLst>
          </p:cNvPr>
          <p:cNvSpPr/>
          <p:nvPr/>
        </p:nvSpPr>
        <p:spPr>
          <a:xfrm>
            <a:off x="5583822" y="2504391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2844AE4-6110-413A-8FAA-EE13F6B455CA}"/>
              </a:ext>
            </a:extLst>
          </p:cNvPr>
          <p:cNvSpPr/>
          <p:nvPr/>
        </p:nvSpPr>
        <p:spPr>
          <a:xfrm>
            <a:off x="6485793" y="2504391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3FF8B16-4A6F-4263-AA04-DA0E0C8D66D1}"/>
              </a:ext>
            </a:extLst>
          </p:cNvPr>
          <p:cNvSpPr/>
          <p:nvPr/>
        </p:nvSpPr>
        <p:spPr>
          <a:xfrm>
            <a:off x="7381157" y="250499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3DAF404-DF78-4B42-BCFC-C8DD6912455C}"/>
              </a:ext>
            </a:extLst>
          </p:cNvPr>
          <p:cNvSpPr/>
          <p:nvPr/>
        </p:nvSpPr>
        <p:spPr>
          <a:xfrm>
            <a:off x="8298033" y="251254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52F89B4-2757-4AE3-A2DB-04345EA2496A}"/>
              </a:ext>
            </a:extLst>
          </p:cNvPr>
          <p:cNvSpPr/>
          <p:nvPr/>
        </p:nvSpPr>
        <p:spPr>
          <a:xfrm>
            <a:off x="9188492" y="250499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51AF615A-9972-4FCB-8E21-B3C3E78798A7}"/>
              </a:ext>
            </a:extLst>
          </p:cNvPr>
          <p:cNvSpPr/>
          <p:nvPr/>
        </p:nvSpPr>
        <p:spPr>
          <a:xfrm>
            <a:off x="10086377" y="2503196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1556BFB-301A-440A-A2AC-FF00B20E63F3}"/>
              </a:ext>
            </a:extLst>
          </p:cNvPr>
          <p:cNvSpPr/>
          <p:nvPr/>
        </p:nvSpPr>
        <p:spPr>
          <a:xfrm>
            <a:off x="1987384" y="307550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06606F1-FAC7-4C59-90A2-32BD2FF26588}"/>
              </a:ext>
            </a:extLst>
          </p:cNvPr>
          <p:cNvSpPr/>
          <p:nvPr/>
        </p:nvSpPr>
        <p:spPr>
          <a:xfrm>
            <a:off x="2881537" y="308431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7110560-FB68-40BC-9257-7C0BAA0B7AF3}"/>
              </a:ext>
            </a:extLst>
          </p:cNvPr>
          <p:cNvSpPr/>
          <p:nvPr/>
        </p:nvSpPr>
        <p:spPr>
          <a:xfrm>
            <a:off x="3791841" y="307559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DFA00C0-1D15-4FA0-9F02-78C58FC0B8C1}"/>
              </a:ext>
            </a:extLst>
          </p:cNvPr>
          <p:cNvSpPr/>
          <p:nvPr/>
        </p:nvSpPr>
        <p:spPr>
          <a:xfrm>
            <a:off x="4677272" y="307618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45465E0-80BD-402B-B01D-1E094A427087}"/>
              </a:ext>
            </a:extLst>
          </p:cNvPr>
          <p:cNvSpPr/>
          <p:nvPr/>
        </p:nvSpPr>
        <p:spPr>
          <a:xfrm>
            <a:off x="5589690" y="3083943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C01BBA3-FAAE-4E50-908C-172396337BDE}"/>
              </a:ext>
            </a:extLst>
          </p:cNvPr>
          <p:cNvSpPr/>
          <p:nvPr/>
        </p:nvSpPr>
        <p:spPr>
          <a:xfrm>
            <a:off x="6491808" y="307643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3DA8C41-5036-488B-AD40-04221CF6E69C}"/>
              </a:ext>
            </a:extLst>
          </p:cNvPr>
          <p:cNvSpPr/>
          <p:nvPr/>
        </p:nvSpPr>
        <p:spPr>
          <a:xfrm>
            <a:off x="7391334" y="308282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B3266C9D-93CB-4878-AC5E-C8BCB399EFF6}"/>
              </a:ext>
            </a:extLst>
          </p:cNvPr>
          <p:cNvSpPr/>
          <p:nvPr/>
        </p:nvSpPr>
        <p:spPr>
          <a:xfrm>
            <a:off x="8281600" y="307559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995FC90-C3ED-4119-9DEC-3FC041BE97C8}"/>
              </a:ext>
            </a:extLst>
          </p:cNvPr>
          <p:cNvSpPr/>
          <p:nvPr/>
        </p:nvSpPr>
        <p:spPr>
          <a:xfrm>
            <a:off x="9180545" y="307787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8C0AB1FC-7DBA-4B10-84F9-88B8EC0C7BBB}"/>
              </a:ext>
            </a:extLst>
          </p:cNvPr>
          <p:cNvSpPr/>
          <p:nvPr/>
        </p:nvSpPr>
        <p:spPr>
          <a:xfrm>
            <a:off x="10080545" y="307559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72F7F53-75E3-49CB-B867-E2F9552D95E8}"/>
              </a:ext>
            </a:extLst>
          </p:cNvPr>
          <p:cNvSpPr/>
          <p:nvPr/>
        </p:nvSpPr>
        <p:spPr>
          <a:xfrm>
            <a:off x="1988618" y="364519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162ACF-00C7-4433-89FB-B6DBF5A260DC}"/>
              </a:ext>
            </a:extLst>
          </p:cNvPr>
          <p:cNvSpPr/>
          <p:nvPr/>
        </p:nvSpPr>
        <p:spPr>
          <a:xfrm>
            <a:off x="2879069" y="36621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2AEA088-CCBA-4349-8399-C535F48D9735}"/>
              </a:ext>
            </a:extLst>
          </p:cNvPr>
          <p:cNvSpPr/>
          <p:nvPr/>
        </p:nvSpPr>
        <p:spPr>
          <a:xfrm>
            <a:off x="3777548" y="3654496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FEB973D-59FA-44D4-8B01-BD8DE8A9882C}"/>
              </a:ext>
            </a:extLst>
          </p:cNvPr>
          <p:cNvSpPr/>
          <p:nvPr/>
        </p:nvSpPr>
        <p:spPr>
          <a:xfrm>
            <a:off x="4668880" y="365453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2D7898-6498-49FB-BFD6-25E88E780EA6}"/>
              </a:ext>
            </a:extLst>
          </p:cNvPr>
          <p:cNvSpPr/>
          <p:nvPr/>
        </p:nvSpPr>
        <p:spPr>
          <a:xfrm>
            <a:off x="5586068" y="36621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E483D79C-3E97-4E34-9616-2E18CAD7C1DA}"/>
              </a:ext>
            </a:extLst>
          </p:cNvPr>
          <p:cNvSpPr/>
          <p:nvPr/>
        </p:nvSpPr>
        <p:spPr>
          <a:xfrm>
            <a:off x="6488938" y="366316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0C33617-867D-4CB3-B2C6-73D652326608}"/>
              </a:ext>
            </a:extLst>
          </p:cNvPr>
          <p:cNvSpPr/>
          <p:nvPr/>
        </p:nvSpPr>
        <p:spPr>
          <a:xfrm>
            <a:off x="7381157" y="36621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4CDCB22-E82B-4304-B27F-F2D361FFEFDA}"/>
              </a:ext>
            </a:extLst>
          </p:cNvPr>
          <p:cNvSpPr/>
          <p:nvPr/>
        </p:nvSpPr>
        <p:spPr>
          <a:xfrm>
            <a:off x="8289075" y="365453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0B35250-36EE-4E58-BB60-EB19789431A3}"/>
              </a:ext>
            </a:extLst>
          </p:cNvPr>
          <p:cNvSpPr/>
          <p:nvPr/>
        </p:nvSpPr>
        <p:spPr>
          <a:xfrm>
            <a:off x="9178024" y="367135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6F307C5C-E8FB-4127-B9F7-56C4739092D1}"/>
              </a:ext>
            </a:extLst>
          </p:cNvPr>
          <p:cNvSpPr/>
          <p:nvPr/>
        </p:nvSpPr>
        <p:spPr>
          <a:xfrm>
            <a:off x="10079490" y="365453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3A0DA9E-93EC-4C83-9324-445AB1A2F472}"/>
              </a:ext>
            </a:extLst>
          </p:cNvPr>
          <p:cNvSpPr/>
          <p:nvPr/>
        </p:nvSpPr>
        <p:spPr>
          <a:xfrm>
            <a:off x="1986209" y="423255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EA9FB00E-17F7-4007-8F95-B799BA4DA46F}"/>
              </a:ext>
            </a:extLst>
          </p:cNvPr>
          <p:cNvSpPr/>
          <p:nvPr/>
        </p:nvSpPr>
        <p:spPr>
          <a:xfrm>
            <a:off x="2880087" y="4225821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83B3ADE6-C1A8-4571-8651-87FF7301110E}"/>
              </a:ext>
            </a:extLst>
          </p:cNvPr>
          <p:cNvSpPr/>
          <p:nvPr/>
        </p:nvSpPr>
        <p:spPr>
          <a:xfrm>
            <a:off x="3769429" y="423372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DE2BCEC4-F53E-4E88-8BC2-70B912F71FA3}"/>
              </a:ext>
            </a:extLst>
          </p:cNvPr>
          <p:cNvSpPr/>
          <p:nvPr/>
        </p:nvSpPr>
        <p:spPr>
          <a:xfrm>
            <a:off x="4669666" y="422726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FD8924C-917D-4A2E-879A-5B47CF5C87E9}"/>
              </a:ext>
            </a:extLst>
          </p:cNvPr>
          <p:cNvSpPr/>
          <p:nvPr/>
        </p:nvSpPr>
        <p:spPr>
          <a:xfrm>
            <a:off x="5578484" y="424075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1E22E82-9006-4944-B505-2ACBB0B6CEA4}"/>
              </a:ext>
            </a:extLst>
          </p:cNvPr>
          <p:cNvSpPr/>
          <p:nvPr/>
        </p:nvSpPr>
        <p:spPr>
          <a:xfrm>
            <a:off x="6475615" y="423372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2BAB6499-A938-453E-803D-20DCFD93952B}"/>
              </a:ext>
            </a:extLst>
          </p:cNvPr>
          <p:cNvSpPr/>
          <p:nvPr/>
        </p:nvSpPr>
        <p:spPr>
          <a:xfrm>
            <a:off x="7381558" y="422726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8167DAE-0172-4261-8BA0-2ED64ED42AAB}"/>
              </a:ext>
            </a:extLst>
          </p:cNvPr>
          <p:cNvSpPr/>
          <p:nvPr/>
        </p:nvSpPr>
        <p:spPr>
          <a:xfrm>
            <a:off x="8279871" y="423588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3D26775-987E-4563-AE49-0A69D25ED08C}"/>
              </a:ext>
            </a:extLst>
          </p:cNvPr>
          <p:cNvSpPr/>
          <p:nvPr/>
        </p:nvSpPr>
        <p:spPr>
          <a:xfrm>
            <a:off x="9180545" y="4217923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DAEC0CB-B41F-41C4-9D42-22AB4F83C945}"/>
              </a:ext>
            </a:extLst>
          </p:cNvPr>
          <p:cNvSpPr/>
          <p:nvPr/>
        </p:nvSpPr>
        <p:spPr>
          <a:xfrm>
            <a:off x="10079490" y="4217686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FDF166FE-400F-467D-B242-4829CCB4AAA3}"/>
              </a:ext>
            </a:extLst>
          </p:cNvPr>
          <p:cNvSpPr/>
          <p:nvPr/>
        </p:nvSpPr>
        <p:spPr>
          <a:xfrm>
            <a:off x="1989252" y="481978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2CEFE0D-CFDC-43E6-86EA-968C3B3DF316}"/>
              </a:ext>
            </a:extLst>
          </p:cNvPr>
          <p:cNvSpPr/>
          <p:nvPr/>
        </p:nvSpPr>
        <p:spPr>
          <a:xfrm>
            <a:off x="2879416" y="4806306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C5E781C-9118-4A40-BA46-B25758AB55BD}"/>
              </a:ext>
            </a:extLst>
          </p:cNvPr>
          <p:cNvSpPr/>
          <p:nvPr/>
        </p:nvSpPr>
        <p:spPr>
          <a:xfrm>
            <a:off x="3778956" y="480345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34DE3B1-D680-4D6C-BDA3-88BADA6D44A3}"/>
              </a:ext>
            </a:extLst>
          </p:cNvPr>
          <p:cNvSpPr/>
          <p:nvPr/>
        </p:nvSpPr>
        <p:spPr>
          <a:xfrm>
            <a:off x="4684115" y="48045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B5856AB-40E5-4451-968D-358DC6E41B9D}"/>
              </a:ext>
            </a:extLst>
          </p:cNvPr>
          <p:cNvSpPr/>
          <p:nvPr/>
        </p:nvSpPr>
        <p:spPr>
          <a:xfrm>
            <a:off x="5583822" y="4816191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A19855C-012F-4812-B0BA-66EA5BFF82A7}"/>
              </a:ext>
            </a:extLst>
          </p:cNvPr>
          <p:cNvSpPr/>
          <p:nvPr/>
        </p:nvSpPr>
        <p:spPr>
          <a:xfrm>
            <a:off x="6487045" y="4813313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EB9A04E-43A8-495C-AA5A-0734857BD180}"/>
              </a:ext>
            </a:extLst>
          </p:cNvPr>
          <p:cNvSpPr/>
          <p:nvPr/>
        </p:nvSpPr>
        <p:spPr>
          <a:xfrm>
            <a:off x="7383442" y="480546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44B0F9B-CBC7-4521-9E33-DAF03ABE5D77}"/>
              </a:ext>
            </a:extLst>
          </p:cNvPr>
          <p:cNvSpPr/>
          <p:nvPr/>
        </p:nvSpPr>
        <p:spPr>
          <a:xfrm>
            <a:off x="8280926" y="480546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8D7F737-DE1D-4D4C-82E5-087B0EBC3A12}"/>
              </a:ext>
            </a:extLst>
          </p:cNvPr>
          <p:cNvSpPr/>
          <p:nvPr/>
        </p:nvSpPr>
        <p:spPr>
          <a:xfrm>
            <a:off x="9178184" y="479678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3A5E286-D408-4C2E-ABDC-831D52CEBCFE}"/>
              </a:ext>
            </a:extLst>
          </p:cNvPr>
          <p:cNvSpPr/>
          <p:nvPr/>
        </p:nvSpPr>
        <p:spPr>
          <a:xfrm>
            <a:off x="10079490" y="479678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50E885F-46AF-481F-963A-F98228D9B69B}"/>
              </a:ext>
            </a:extLst>
          </p:cNvPr>
          <p:cNvSpPr/>
          <p:nvPr/>
        </p:nvSpPr>
        <p:spPr>
          <a:xfrm>
            <a:off x="1994320" y="53777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90F0541-653B-4FEA-A766-3ABA88AB4DDE}"/>
              </a:ext>
            </a:extLst>
          </p:cNvPr>
          <p:cNvSpPr/>
          <p:nvPr/>
        </p:nvSpPr>
        <p:spPr>
          <a:xfrm>
            <a:off x="2880156" y="538135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394F6A7F-BAA4-4962-86E0-254F79110A13}"/>
              </a:ext>
            </a:extLst>
          </p:cNvPr>
          <p:cNvSpPr/>
          <p:nvPr/>
        </p:nvSpPr>
        <p:spPr>
          <a:xfrm>
            <a:off x="3780969" y="538284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4B661B2A-6EF1-4AA2-A3F2-0C1BC86461E7}"/>
              </a:ext>
            </a:extLst>
          </p:cNvPr>
          <p:cNvSpPr/>
          <p:nvPr/>
        </p:nvSpPr>
        <p:spPr>
          <a:xfrm>
            <a:off x="4676788" y="537612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B029D8E3-E36D-4D25-9CC6-2AA1E1501D4D}"/>
              </a:ext>
            </a:extLst>
          </p:cNvPr>
          <p:cNvSpPr/>
          <p:nvPr/>
        </p:nvSpPr>
        <p:spPr>
          <a:xfrm>
            <a:off x="5575936" y="5376128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34592D1-4E80-4397-8B10-6760AE62F2B2}"/>
              </a:ext>
            </a:extLst>
          </p:cNvPr>
          <p:cNvSpPr/>
          <p:nvPr/>
        </p:nvSpPr>
        <p:spPr>
          <a:xfrm>
            <a:off x="6483136" y="538135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12B12264-9798-421F-8FD5-E9F860B5E086}"/>
              </a:ext>
            </a:extLst>
          </p:cNvPr>
          <p:cNvSpPr/>
          <p:nvPr/>
        </p:nvSpPr>
        <p:spPr>
          <a:xfrm>
            <a:off x="7389075" y="5375004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116025B0-D7D7-48D9-9927-EFE27976419B}"/>
              </a:ext>
            </a:extLst>
          </p:cNvPr>
          <p:cNvSpPr/>
          <p:nvPr/>
        </p:nvSpPr>
        <p:spPr>
          <a:xfrm>
            <a:off x="8296341" y="538135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C565601-25AE-4B5B-8517-A5465CD5095F}"/>
              </a:ext>
            </a:extLst>
          </p:cNvPr>
          <p:cNvSpPr/>
          <p:nvPr/>
        </p:nvSpPr>
        <p:spPr>
          <a:xfrm>
            <a:off x="9188492" y="5381350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5A4645F-9F00-4546-9081-BB1857771004}"/>
              </a:ext>
            </a:extLst>
          </p:cNvPr>
          <p:cNvSpPr/>
          <p:nvPr/>
        </p:nvSpPr>
        <p:spPr>
          <a:xfrm>
            <a:off x="10079490" y="537278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77B92FB-55F0-40B1-B676-B64DE96E609A}"/>
              </a:ext>
            </a:extLst>
          </p:cNvPr>
          <p:cNvSpPr/>
          <p:nvPr/>
        </p:nvSpPr>
        <p:spPr>
          <a:xfrm>
            <a:off x="1985595" y="594214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1997AE31-530D-409C-8B05-5B03CFD33040}"/>
              </a:ext>
            </a:extLst>
          </p:cNvPr>
          <p:cNvSpPr/>
          <p:nvPr/>
        </p:nvSpPr>
        <p:spPr>
          <a:xfrm>
            <a:off x="2879663" y="59537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9FC693D-381E-47FC-B274-4ECBE45ABE88}"/>
              </a:ext>
            </a:extLst>
          </p:cNvPr>
          <p:cNvSpPr/>
          <p:nvPr/>
        </p:nvSpPr>
        <p:spPr>
          <a:xfrm>
            <a:off x="3777546" y="59537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DC019E6-0400-44D3-944A-FDECFF0C4A3B}"/>
              </a:ext>
            </a:extLst>
          </p:cNvPr>
          <p:cNvSpPr/>
          <p:nvPr/>
        </p:nvSpPr>
        <p:spPr>
          <a:xfrm>
            <a:off x="4685310" y="59537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6DEFF3-9D9D-41E8-A2CA-7938B57E1280}"/>
              </a:ext>
            </a:extLst>
          </p:cNvPr>
          <p:cNvSpPr/>
          <p:nvPr/>
        </p:nvSpPr>
        <p:spPr>
          <a:xfrm>
            <a:off x="5583381" y="59537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5D9EC8-6629-46FA-A1F9-5C2FC794DB9A}"/>
              </a:ext>
            </a:extLst>
          </p:cNvPr>
          <p:cNvSpPr/>
          <p:nvPr/>
        </p:nvSpPr>
        <p:spPr>
          <a:xfrm>
            <a:off x="6490784" y="595377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E25D351-9717-41B9-8AE7-8403CEECC717}"/>
              </a:ext>
            </a:extLst>
          </p:cNvPr>
          <p:cNvSpPr/>
          <p:nvPr/>
        </p:nvSpPr>
        <p:spPr>
          <a:xfrm>
            <a:off x="7391334" y="5961807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2BAF4B01-4776-4A5C-BBF9-D5A1914217D8}"/>
              </a:ext>
            </a:extLst>
          </p:cNvPr>
          <p:cNvSpPr/>
          <p:nvPr/>
        </p:nvSpPr>
        <p:spPr>
          <a:xfrm>
            <a:off x="8291029" y="5966614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AF2A8598-BC94-4B80-9948-BDD11482AA9A}"/>
              </a:ext>
            </a:extLst>
          </p:cNvPr>
          <p:cNvSpPr/>
          <p:nvPr/>
        </p:nvSpPr>
        <p:spPr>
          <a:xfrm>
            <a:off x="9172290" y="5955175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29DF930-6527-400A-9DA4-30BDA759E4E8}"/>
              </a:ext>
            </a:extLst>
          </p:cNvPr>
          <p:cNvSpPr/>
          <p:nvPr/>
        </p:nvSpPr>
        <p:spPr>
          <a:xfrm>
            <a:off x="10087141" y="5939182"/>
            <a:ext cx="900000" cy="57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54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57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" fill="hold">
                      <p:stCondLst>
                        <p:cond delay="0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267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" fill="hold">
                      <p:stCondLst>
                        <p:cond delay="0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307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337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8" fill="hold">
                      <p:stCondLst>
                        <p:cond delay="0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342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347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8" fill="hold">
                      <p:stCondLst>
                        <p:cond delay="0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357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8" fill="hold">
                      <p:stCondLst>
                        <p:cond delay="0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367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8" fill="hold">
                      <p:stCondLst>
                        <p:cond delay="0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372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3" fill="hold">
                      <p:stCondLst>
                        <p:cond delay="0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377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8" fill="hold">
                      <p:stCondLst>
                        <p:cond delay="0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87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8" fill="hold">
                      <p:stCondLst>
                        <p:cond delay="0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397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8" fill="hold">
                      <p:stCondLst>
                        <p:cond delay="0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402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3" fill="hold">
                      <p:stCondLst>
                        <p:cond delay="0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407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8" fill="hold">
                      <p:stCondLst>
                        <p:cond delay="0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41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3" fill="hold">
                      <p:stCondLst>
                        <p:cond delay="0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417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8" fill="hold">
                      <p:stCondLst>
                        <p:cond delay="0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427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8" fill="hold">
                      <p:stCondLst>
                        <p:cond delay="0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432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3" fill="hold">
                      <p:stCondLst>
                        <p:cond delay="0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437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8" fill="hold">
                      <p:stCondLst>
                        <p:cond delay="0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442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3" fill="hold">
                      <p:stCondLst>
                        <p:cond delay="0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447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8" fill="hold">
                      <p:stCondLst>
                        <p:cond delay="0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457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8" fill="hold">
                      <p:stCondLst>
                        <p:cond delay="0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462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472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3" fill="hold">
                      <p:stCondLst>
                        <p:cond delay="0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477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8" fill="hold">
                      <p:stCondLst>
                        <p:cond delay="0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487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8" fill="hold">
                      <p:stCondLst>
                        <p:cond delay="0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492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3" fill="hold">
                      <p:stCondLst>
                        <p:cond delay="0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497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8" fill="hold">
                      <p:stCondLst>
                        <p:cond delay="0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Krauss, Lina</dc:creator>
  <cp:lastModifiedBy>Fischer, Regina</cp:lastModifiedBy>
  <cp:revision>19</cp:revision>
  <dcterms:created xsi:type="dcterms:W3CDTF">2021-04-23T09:57:24Z</dcterms:created>
  <dcterms:modified xsi:type="dcterms:W3CDTF">2021-10-27T07:05:26Z</dcterms:modified>
</cp:coreProperties>
</file>