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214BB-2139-43FC-8F55-E08DC2CD8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DFD173-8FDE-4AAA-B784-99E5ED5E0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D29EC7-9C24-4269-853A-6DE35617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7826-950E-4C1C-81D6-C2F52077AF03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469CB4-4D7C-405D-8EDF-FEFB3DF0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FF716-6B99-4B4D-879A-077F3154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04A0-CEE4-4300-9281-21706574FB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82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89447-7968-422C-892A-2E514446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25B4F2-F23D-4F8E-B377-C699EC898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CBDAAA-01E7-4C90-83BB-27226C65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7826-950E-4C1C-81D6-C2F52077AF03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ABA396-AA80-4327-BF89-CC84BCAE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FE9D5D-CA77-43A5-9463-41392122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04A0-CEE4-4300-9281-21706574FB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42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BE47CB-F94C-4126-A934-E5F4FEC97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65FBC8-B8DA-41F7-AD6F-D0E819298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185FA5-8DE0-48CE-86B5-F9401CD5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7826-950E-4C1C-81D6-C2F52077AF03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DE2B05-2BB5-4E0C-A330-0ED33BEF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7CF93B-306C-439C-A066-520066CB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04A0-CEE4-4300-9281-21706574FB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86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0FE38-7895-41ED-9E1B-6C7D3AD1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DEB8B8-5EC4-4970-B0B2-597F85F52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C0F349-B98A-4062-A3DE-B2B71708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7826-950E-4C1C-81D6-C2F52077AF03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8CBD2-6449-4E87-BA39-6D7D1FBD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D5C5B5-3846-42EC-B692-6F7E4897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04A0-CEE4-4300-9281-21706574FB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0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EB274-4BF3-41A1-AEBE-A36A058B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0AC29A-3C7C-42ED-862D-7C8B9C4E0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785CA7-0655-48F2-8154-C4A470D4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7826-950E-4C1C-81D6-C2F52077AF03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811806-882A-4B46-A31D-9BD7E79B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1D3B3-48E6-4C4F-AD3F-3FD27EE9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04A0-CEE4-4300-9281-21706574FB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14146-A792-4264-9E2A-396056E6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0E7A15-8C1B-45F1-9C28-E07D3D307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5F73B6-C031-4625-BBC4-8BF6EBDB1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A41779-7C7E-49F3-8A26-6B4718A2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7826-950E-4C1C-81D6-C2F52077AF03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A1C013-840D-441B-BDAB-8F691910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21C838-1B44-4B9C-8B9E-6CF6D45C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04A0-CEE4-4300-9281-21706574FB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68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88AB9-EB7F-4BEF-A21D-C31C010D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B6E778-DDED-4DF4-9AA2-0F4AE06F3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EB0125-A3A9-415D-A51B-8279320D7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0A35C3-EABF-45C0-8647-3D82B7283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310B92-DD4C-4E01-81B8-1A8EB7343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595B3D-7638-486A-B564-DB79DCC6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7826-950E-4C1C-81D6-C2F52077AF03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114D69-BCF5-42CF-9C46-3018F0A9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D5E284-ABEE-4F8A-864C-A5DC23DA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04A0-CEE4-4300-9281-21706574FB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41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540A4-D852-405B-8238-25130B7F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0F7F82-B9AB-4743-942E-A364AE29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7826-950E-4C1C-81D6-C2F52077AF03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4D1313-BA94-45E0-ABC7-C5DCB5C3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1023E0-CE16-45C1-808B-26BF3705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04A0-CEE4-4300-9281-21706574FB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37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145FEE4-CE14-4006-939F-27051749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7826-950E-4C1C-81D6-C2F52077AF03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2C0AB1-64CD-4344-8AC3-E16A520E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9597C2-755B-4655-8BC3-6B429DF4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04A0-CEE4-4300-9281-21706574FB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69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D449D-1794-41EE-821E-2C017F49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8F0D41-2338-4065-A47D-C2B74C2D4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D81B04-F1C5-4F5F-AC5B-28D49B4B1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0322DF-0A44-4EB4-92F9-3BA61E9F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7826-950E-4C1C-81D6-C2F52077AF03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8D2E6E-3C07-43EF-B927-E5FFA939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011ED5-14C8-42ED-865B-FF9F7B5C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04A0-CEE4-4300-9281-21706574FB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68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D25F0-02C4-43EA-9C09-C4BD73D4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0DF53B5-E95B-4659-8734-F9E502793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2E78B4-0FD2-44C5-879A-74B200703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A76306-BAA8-44F8-A564-AE8D4CF7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7826-950E-4C1C-81D6-C2F52077AF03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FE0DB5-D971-47DC-8262-29B5026D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8FE41F-D7F0-4EDD-BBFB-09BE4412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04A0-CEE4-4300-9281-21706574FB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07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414135-A92B-4930-B37B-20958E28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D5CEAB-585B-4E1D-AA3D-4B5AF4F74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4F018A-F156-46DE-B54E-C6412E650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27826-950E-4C1C-81D6-C2F52077AF03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B5D77B-8028-4CA5-B393-1F719E116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81743C-1950-4736-BBC9-697457588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E04A0-CEE4-4300-9281-21706574FB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73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Grafik 4" descr="Ein Bild, das Strand, draußen, Boden, Küste enthält.&#10;&#10;Automatisch generierte Beschreibung">
            <a:extLst>
              <a:ext uri="{FF2B5EF4-FFF2-40B4-BE49-F238E27FC236}">
                <a16:creationId xmlns:a16="http://schemas.microsoft.com/office/drawing/2014/main" id="{1A5DE0EF-4EB1-4B17-B67B-CA3D2F6BA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3" b="363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5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D679E6-8806-4BBE-B0E2-9A76F830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FB449A-F43D-41FE-9361-0D615DFA4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Herz: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Stern: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Fisch: </a:t>
            </a:r>
          </a:p>
        </p:txBody>
      </p:sp>
      <p:pic>
        <p:nvPicPr>
          <p:cNvPr id="8" name="Grafik 7" descr="Fisch">
            <a:extLst>
              <a:ext uri="{FF2B5EF4-FFF2-40B4-BE49-F238E27FC236}">
                <a16:creationId xmlns:a16="http://schemas.microsoft.com/office/drawing/2014/main" id="{53590630-095A-4B7D-8167-97D998562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7978" y="3617753"/>
            <a:ext cx="914400" cy="914400"/>
          </a:xfrm>
          <a:prstGeom prst="rect">
            <a:avLst/>
          </a:prstGeom>
        </p:spPr>
      </p:pic>
      <p:pic>
        <p:nvPicPr>
          <p:cNvPr id="10" name="Grafik 9" descr="Stern">
            <a:extLst>
              <a:ext uri="{FF2B5EF4-FFF2-40B4-BE49-F238E27FC236}">
                <a16:creationId xmlns:a16="http://schemas.microsoft.com/office/drawing/2014/main" id="{DC10040D-BF9F-4499-9DFE-7D502D573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7978" y="2568416"/>
            <a:ext cx="914400" cy="914400"/>
          </a:xfrm>
          <a:prstGeom prst="rect">
            <a:avLst/>
          </a:prstGeom>
        </p:spPr>
      </p:pic>
      <p:pic>
        <p:nvPicPr>
          <p:cNvPr id="12" name="Grafik 11" descr="Herz">
            <a:extLst>
              <a:ext uri="{FF2B5EF4-FFF2-40B4-BE49-F238E27FC236}">
                <a16:creationId xmlns:a16="http://schemas.microsoft.com/office/drawing/2014/main" id="{3B5F3413-0719-46FD-AF11-2D92A8D4B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9132" y="15190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35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Krauss, Lina</dc:creator>
  <cp:lastModifiedBy>Krauss, Lina</cp:lastModifiedBy>
  <cp:revision>3</cp:revision>
  <dcterms:created xsi:type="dcterms:W3CDTF">2021-05-18T07:25:46Z</dcterms:created>
  <dcterms:modified xsi:type="dcterms:W3CDTF">2021-05-18T07:44:13Z</dcterms:modified>
</cp:coreProperties>
</file>