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8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47B9-14D2-4770-864C-D6C440BD8FC5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64D-7B06-450E-BC3F-B5527B6C3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9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47B9-14D2-4770-864C-D6C440BD8FC5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64D-7B06-450E-BC3F-B5527B6C3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23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47B9-14D2-4770-864C-D6C440BD8FC5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64D-7B06-450E-BC3F-B5527B6C3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47B9-14D2-4770-864C-D6C440BD8FC5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64D-7B06-450E-BC3F-B5527B6C3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40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47B9-14D2-4770-864C-D6C440BD8FC5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64D-7B06-450E-BC3F-B5527B6C3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14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47B9-14D2-4770-864C-D6C440BD8FC5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64D-7B06-450E-BC3F-B5527B6C3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65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47B9-14D2-4770-864C-D6C440BD8FC5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64D-7B06-450E-BC3F-B5527B6C3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02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47B9-14D2-4770-864C-D6C440BD8FC5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64D-7B06-450E-BC3F-B5527B6C3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16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47B9-14D2-4770-864C-D6C440BD8FC5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64D-7B06-450E-BC3F-B5527B6C3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3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47B9-14D2-4770-864C-D6C440BD8FC5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64D-7B06-450E-BC3F-B5527B6C3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77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47B9-14D2-4770-864C-D6C440BD8FC5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64D-7B06-450E-BC3F-B5527B6C3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12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447B9-14D2-4770-864C-D6C440BD8FC5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64D-7B06-450E-BC3F-B5527B6C30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84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6018508"/>
            <a:ext cx="7772400" cy="605929"/>
          </a:xfrm>
        </p:spPr>
        <p:txBody>
          <a:bodyPr>
            <a:normAutofit fontScale="90000"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1800" dirty="0" smtClean="0"/>
              <a:t>Johann Hinrich </a:t>
            </a:r>
            <a:r>
              <a:rPr lang="de-DE" sz="1800" dirty="0" err="1" smtClean="0"/>
              <a:t>Wichern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porträtiert von </a:t>
            </a:r>
            <a:r>
              <a:rPr lang="de-DE" sz="1800" dirty="0" smtClean="0"/>
              <a:t>Jacob </a:t>
            </a:r>
            <a:r>
              <a:rPr lang="de-DE" sz="1800" dirty="0" err="1" smtClean="0"/>
              <a:t>Nöbbe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1026" name="Picture 2" descr="Jacob Nöbbe: Wichern, um 1869, im Rauhen Haus in Hambu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8392"/>
            <a:ext cx="4572000" cy="579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9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 Johann Hinrich Wichern porträtiert von Jacob Nöbbe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Johann Hinrich Wichern porträtiert von Jacob Nöbbe </dc:title>
  <dc:creator>Sonja Brocksieper</dc:creator>
  <cp:lastModifiedBy>Sonja Brocksieper</cp:lastModifiedBy>
  <cp:revision>1</cp:revision>
  <dcterms:created xsi:type="dcterms:W3CDTF">2017-01-17T10:14:28Z</dcterms:created>
  <dcterms:modified xsi:type="dcterms:W3CDTF">2017-01-17T10:18:05Z</dcterms:modified>
</cp:coreProperties>
</file>