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61" r:id="rId4"/>
    <p:sldId id="268" r:id="rId5"/>
    <p:sldId id="267" r:id="rId6"/>
    <p:sldId id="260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6352" autoAdjust="0"/>
  </p:normalViewPr>
  <p:slideViewPr>
    <p:cSldViewPr snapToGrid="0">
      <p:cViewPr varScale="1">
        <p:scale>
          <a:sx n="84" d="100"/>
          <a:sy n="84" d="100"/>
        </p:scale>
        <p:origin x="-148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48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61405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61948"/>
            <a:ext cx="7772400" cy="1083866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34F-BC0C-F148-AC25-46D800BF0E8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10/03/16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CF80-22C2-484D-8C29-BE5448A439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2"/>
            <a:ext cx="9144000" cy="14081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812216"/>
            <a:ext cx="9144000" cy="10595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435795"/>
            <a:ext cx="9144000" cy="124252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5660351"/>
            <a:ext cx="9144000" cy="1242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8112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34F-BC0C-F148-AC25-46D800BF0E8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10/03/16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CF80-22C2-484D-8C29-BE5448A439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983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34F-BC0C-F148-AC25-46D800BF0E8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10/03/16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CF80-22C2-484D-8C29-BE5448A439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187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34F-BC0C-F148-AC25-46D800BF0E8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10/03/16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CF80-22C2-484D-8C29-BE5448A439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558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34F-BC0C-F148-AC25-46D800BF0E8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10/03/16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CF80-22C2-484D-8C29-BE5448A439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338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34F-BC0C-F148-AC25-46D800BF0E8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10/03/16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CF80-22C2-484D-8C29-BE5448A439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097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34F-BC0C-F148-AC25-46D800BF0E8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10/03/16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CF80-22C2-484D-8C29-BE5448A439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676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34F-BC0C-F148-AC25-46D800BF0E8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10/03/16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CF80-22C2-484D-8C29-BE5448A439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467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34F-BC0C-F148-AC25-46D800BF0E8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10/03/16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CF80-22C2-484D-8C29-BE5448A439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613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34F-BC0C-F148-AC25-46D800BF0E8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10/03/16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CF80-22C2-484D-8C29-BE5448A439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95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E34F-BC0C-F148-AC25-46D800BF0E8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10/03/16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CF80-22C2-484D-8C29-BE5448A439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066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99401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1F497D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179" y="151865"/>
            <a:ext cx="8793642" cy="704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9682"/>
            <a:ext cx="8229600" cy="4966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6519E34F-BC0C-F148-AC25-46D800BF0E8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10/03/16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43FCF80-22C2-484D-8C29-BE5448A439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857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60160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dirty="0" err="1" smtClean="0">
                <a:solidFill>
                  <a:schemeClr val="tx2"/>
                </a:solidFill>
              </a:rPr>
              <a:t>Cheap</a:t>
            </a:r>
            <a:r>
              <a:rPr lang="en-US" sz="7200" dirty="0" err="1" smtClean="0">
                <a:solidFill>
                  <a:schemeClr val="tx2"/>
                </a:solidFill>
              </a:rPr>
              <a:t>Chicago</a:t>
            </a:r>
            <a:r>
              <a:rPr lang="en-US" sz="7200" dirty="0" smtClean="0">
                <a:solidFill>
                  <a:schemeClr val="tx2"/>
                </a:solidFill>
              </a:rPr>
              <a:t/>
            </a:r>
            <a:br>
              <a:rPr lang="en-US" sz="7200" dirty="0" smtClean="0">
                <a:solidFill>
                  <a:schemeClr val="tx2"/>
                </a:solidFill>
              </a:rPr>
            </a:br>
            <a:r>
              <a:rPr lang="en-US" sz="1600" dirty="0" smtClean="0">
                <a:solidFill>
                  <a:schemeClr val="tx2"/>
                </a:solidFill>
              </a:rPr>
              <a:t>(formerly known as </a:t>
            </a:r>
            <a:r>
              <a:rPr lang="en-US" sz="1600" i="1" dirty="0" smtClean="0">
                <a:solidFill>
                  <a:schemeClr val="tx2"/>
                </a:solidFill>
              </a:rPr>
              <a:t>Take me away</a:t>
            </a:r>
            <a:r>
              <a:rPr lang="en-US" sz="1600" dirty="0" smtClean="0">
                <a:solidFill>
                  <a:schemeClr val="tx2"/>
                </a:solidFill>
              </a:rPr>
              <a:t>)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74085"/>
            <a:ext cx="7772400" cy="193119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CS122 </a:t>
            </a:r>
            <a:r>
              <a:rPr lang="en-US" sz="2400" dirty="0" smtClean="0"/>
              <a:t>Project – Final presentation</a:t>
            </a:r>
            <a:endParaRPr lang="en-US" sz="2400" dirty="0" smtClean="0"/>
          </a:p>
          <a:p>
            <a:r>
              <a:rPr lang="en-US" sz="2400" dirty="0" smtClean="0"/>
              <a:t>Computer Science with Applications 2</a:t>
            </a:r>
          </a:p>
          <a:p>
            <a:r>
              <a:rPr lang="en-US" sz="2400" dirty="0" smtClean="0"/>
              <a:t>Hector Salvador and Carlos </a:t>
            </a:r>
            <a:r>
              <a:rPr lang="en-US" sz="2400" dirty="0" err="1" smtClean="0"/>
              <a:t>Grandet</a:t>
            </a:r>
            <a:endParaRPr lang="en-US" sz="2400" dirty="0" smtClean="0"/>
          </a:p>
          <a:p>
            <a:endParaRPr lang="en-US" sz="2400" dirty="0" smtClean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March 10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, 2016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6979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693" y="1251171"/>
            <a:ext cx="8513995" cy="928290"/>
          </a:xfrm>
        </p:spPr>
        <p:txBody>
          <a:bodyPr anchor="ctr">
            <a:noAutofit/>
          </a:bodyPr>
          <a:lstStyle/>
          <a:p>
            <a:r>
              <a:rPr lang="en-US" dirty="0"/>
              <a:t>Develop a website </a:t>
            </a:r>
            <a:r>
              <a:rPr lang="en-US" dirty="0" smtClean="0"/>
              <a:t>suggesting :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Affordable places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Attractive and well-rated </a:t>
            </a:r>
            <a:r>
              <a:rPr lang="en-US" dirty="0"/>
              <a:t>locations 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dirty="0" smtClean="0"/>
              <a:t>With characteristics you like!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50889" y="2841060"/>
            <a:ext cx="2389387" cy="2840963"/>
            <a:chOff x="350889" y="1453904"/>
            <a:chExt cx="2389387" cy="2840963"/>
          </a:xfrm>
        </p:grpSpPr>
        <p:sp>
          <p:nvSpPr>
            <p:cNvPr id="15" name="Rectangle 14"/>
            <p:cNvSpPr/>
            <p:nvPr/>
          </p:nvSpPr>
          <p:spPr>
            <a:xfrm>
              <a:off x="350889" y="1453904"/>
              <a:ext cx="2389387" cy="28409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5484" y="1587978"/>
              <a:ext cx="2159996" cy="1943994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7000" r="-7000"/>
              </a:stretch>
            </a:blip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467852" y="3709963"/>
              <a:ext cx="2155461" cy="48463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Personalized options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75218" y="2841060"/>
            <a:ext cx="2389387" cy="2840963"/>
            <a:chOff x="3375218" y="1453904"/>
            <a:chExt cx="2389387" cy="2840963"/>
          </a:xfrm>
        </p:grpSpPr>
        <p:sp>
          <p:nvSpPr>
            <p:cNvPr id="19" name="Rectangle 18"/>
            <p:cNvSpPr/>
            <p:nvPr/>
          </p:nvSpPr>
          <p:spPr>
            <a:xfrm>
              <a:off x="3375218" y="1453904"/>
              <a:ext cx="2389387" cy="28409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75303" y="1587978"/>
              <a:ext cx="2159996" cy="1943994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0000" r="-10000"/>
              </a:stretch>
            </a:blip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3492181" y="3709963"/>
              <a:ext cx="2155461" cy="48463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Suggests places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399547" y="2841060"/>
            <a:ext cx="2389387" cy="2840963"/>
            <a:chOff x="6399547" y="1453904"/>
            <a:chExt cx="2389387" cy="2840963"/>
          </a:xfrm>
        </p:grpSpPr>
        <p:sp>
          <p:nvSpPr>
            <p:cNvPr id="23" name="Rectangle 22"/>
            <p:cNvSpPr/>
            <p:nvPr/>
          </p:nvSpPr>
          <p:spPr>
            <a:xfrm>
              <a:off x="6399547" y="1453904"/>
              <a:ext cx="2389387" cy="28409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518520" y="1587978"/>
              <a:ext cx="2159996" cy="1943994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38000" b="-38000"/>
              </a:stretch>
            </a:blip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6516510" y="3709963"/>
              <a:ext cx="2155461" cy="48463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Maps destinations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05400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How did we do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073" y="3071835"/>
            <a:ext cx="2562260" cy="3500861"/>
          </a:xfrm>
        </p:spPr>
        <p:txBody>
          <a:bodyPr>
            <a:noAutofit/>
          </a:bodyPr>
          <a:lstStyle/>
          <a:p>
            <a:pPr marL="171450" indent="-171450"/>
            <a:r>
              <a:rPr lang="en-US" sz="1800" dirty="0" smtClean="0"/>
              <a:t>Yelp: scraping and API</a:t>
            </a:r>
          </a:p>
          <a:p>
            <a:pPr marL="360363" lvl="1" indent="-188913"/>
            <a:r>
              <a:rPr lang="en-US" sz="1800" dirty="0" smtClean="0"/>
              <a:t>Individual ratings and comments were not available from the API</a:t>
            </a:r>
          </a:p>
          <a:p>
            <a:pPr marL="360363" lvl="1" indent="-188913"/>
            <a:r>
              <a:rPr lang="en-US" sz="1800" dirty="0" smtClean="0"/>
              <a:t>Scraping was convenient as we could “pre-filter” businesses by neighborhood, price, and type</a:t>
            </a:r>
          </a:p>
          <a:p>
            <a:pPr marL="0" indent="-228600"/>
            <a:endParaRPr lang="en-US" sz="1800" dirty="0"/>
          </a:p>
        </p:txBody>
      </p:sp>
      <p:sp>
        <p:nvSpPr>
          <p:cNvPr id="4" name="Pentagon 3"/>
          <p:cNvSpPr/>
          <p:nvPr/>
        </p:nvSpPr>
        <p:spPr>
          <a:xfrm>
            <a:off x="394767" y="1338565"/>
            <a:ext cx="3003659" cy="1595981"/>
          </a:xfrm>
          <a:prstGeom prst="homePlate">
            <a:avLst>
              <a:gd name="adj" fmla="val 3329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/>
              <a:t>Getting the information</a:t>
            </a:r>
            <a:endParaRPr lang="en-US" sz="2800" b="1" dirty="0"/>
          </a:p>
        </p:txBody>
      </p:sp>
      <p:sp>
        <p:nvSpPr>
          <p:cNvPr id="5" name="Chevron 4"/>
          <p:cNvSpPr/>
          <p:nvPr/>
        </p:nvSpPr>
        <p:spPr>
          <a:xfrm>
            <a:off x="3034411" y="1338565"/>
            <a:ext cx="3089480" cy="1595981"/>
          </a:xfrm>
          <a:prstGeom prst="chevron">
            <a:avLst>
              <a:gd name="adj" fmla="val 3386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Scoring </a:t>
            </a:r>
            <a:r>
              <a:rPr lang="en-US" sz="2800" b="1" dirty="0" smtClean="0"/>
              <a:t>places</a:t>
            </a:r>
            <a:endParaRPr lang="en-US" sz="2800" b="1" dirty="0"/>
          </a:p>
        </p:txBody>
      </p:sp>
      <p:sp>
        <p:nvSpPr>
          <p:cNvPr id="7" name="Chevron 6"/>
          <p:cNvSpPr/>
          <p:nvPr/>
        </p:nvSpPr>
        <p:spPr>
          <a:xfrm>
            <a:off x="5759876" y="1338565"/>
            <a:ext cx="3089480" cy="1595981"/>
          </a:xfrm>
          <a:prstGeom prst="chevron">
            <a:avLst>
              <a:gd name="adj" fmla="val 3386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/>
              <a:t>Visualizing results </a:t>
            </a:r>
            <a:endParaRPr lang="en-US" sz="28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930148" y="3071835"/>
            <a:ext cx="2974190" cy="35008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/>
            <a:r>
              <a:rPr lang="en-US" sz="1800" dirty="0" smtClean="0"/>
              <a:t>Score based on:</a:t>
            </a:r>
          </a:p>
          <a:p>
            <a:pPr marL="360363" lvl="1" indent="-188913"/>
            <a:r>
              <a:rPr lang="en-US" sz="1800" dirty="0" smtClean="0"/>
              <a:t>Price, “$, $$” from Yelp</a:t>
            </a:r>
            <a:endParaRPr lang="en-US" sz="1800" dirty="0"/>
          </a:p>
          <a:p>
            <a:pPr marL="360363" lvl="1" indent="-188913"/>
            <a:r>
              <a:rPr lang="en-US" sz="1800" dirty="0" smtClean="0"/>
              <a:t>Ratings, weighted ratings according to the days passed since its posting</a:t>
            </a:r>
          </a:p>
          <a:p>
            <a:pPr marL="360363" lvl="1" indent="-188913"/>
            <a:r>
              <a:rPr lang="en-US" sz="1800" dirty="0" smtClean="0"/>
              <a:t>Distance, calculated from a “gravity” center of places</a:t>
            </a:r>
          </a:p>
          <a:p>
            <a:pPr marL="360363" lvl="1" indent="-188913"/>
            <a:r>
              <a:rPr lang="en-US" sz="1800" dirty="0" smtClean="0"/>
              <a:t>Attributes, matched from the key words checked on the website</a:t>
            </a:r>
          </a:p>
          <a:p>
            <a:pPr marL="360363" lvl="1" indent="-188913"/>
            <a:endParaRPr lang="en-US" sz="18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950971" y="3071835"/>
            <a:ext cx="2562260" cy="35008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/>
            <a:r>
              <a:rPr lang="en-US" sz="1800" dirty="0" err="1" smtClean="0"/>
              <a:t>Django</a:t>
            </a:r>
            <a:r>
              <a:rPr lang="en-US" sz="1800" dirty="0" smtClean="0"/>
              <a:t> interface</a:t>
            </a:r>
          </a:p>
          <a:p>
            <a:pPr marL="171450" indent="-171450"/>
            <a:r>
              <a:rPr lang="en-US" sz="1800" dirty="0" smtClean="0"/>
              <a:t>Return the three best-scored locations from the selected categories</a:t>
            </a:r>
          </a:p>
          <a:p>
            <a:pPr marL="171450" indent="-171450"/>
            <a:r>
              <a:rPr lang="en-US" sz="1800" dirty="0" smtClean="0"/>
              <a:t>Show suggested spots in a map using Google Static Maps API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05199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62887" y="1136706"/>
            <a:ext cx="3946398" cy="35008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OAuth2 &amp; Python 2.7</a:t>
            </a:r>
          </a:p>
          <a:p>
            <a:pPr marL="171450" indent="-171450"/>
            <a:r>
              <a:rPr lang="en-US" dirty="0" smtClean="0"/>
              <a:t>OAuth2 library is widely used to authenticate users using APIs</a:t>
            </a:r>
          </a:p>
          <a:p>
            <a:pPr marL="171450" indent="-171450"/>
            <a:r>
              <a:rPr lang="en-US" dirty="0" smtClean="0"/>
              <a:t>Non-compatible with Python 3</a:t>
            </a:r>
          </a:p>
          <a:p>
            <a:pPr marL="171450" indent="-171450"/>
            <a:r>
              <a:rPr lang="en-US" dirty="0" smtClean="0"/>
              <a:t>Downloaded Yelp data using Python 2.7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21999" y="1136706"/>
            <a:ext cx="4823374" cy="35008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Google Static Maps API</a:t>
            </a:r>
          </a:p>
          <a:p>
            <a:pPr marL="171450" indent="-171450"/>
            <a:r>
              <a:rPr lang="en-US" dirty="0" smtClean="0"/>
              <a:t>No need to authenticate</a:t>
            </a:r>
          </a:p>
          <a:p>
            <a:pPr marL="171450" indent="-171450"/>
            <a:r>
              <a:rPr lang="en-US" dirty="0" smtClean="0"/>
              <a:t>Calls API through a </a:t>
            </a:r>
            <a:r>
              <a:rPr lang="en-US" dirty="0" err="1" smtClean="0"/>
              <a:t>url</a:t>
            </a:r>
            <a:r>
              <a:rPr lang="en-US" dirty="0" smtClean="0"/>
              <a:t> with certain syntax</a:t>
            </a:r>
            <a:endParaRPr lang="en-US" dirty="0"/>
          </a:p>
          <a:p>
            <a:pPr marL="171450" indent="-171450"/>
            <a:r>
              <a:rPr lang="en-US" dirty="0" smtClean="0"/>
              <a:t>Put a key at the end of </a:t>
            </a:r>
            <a:r>
              <a:rPr lang="en-US" dirty="0" err="1" smtClean="0"/>
              <a:t>url</a:t>
            </a:r>
            <a:endParaRPr lang="en-US" dirty="0" smtClean="0"/>
          </a:p>
          <a:p>
            <a:pPr marL="400050" lvl="1" indent="0">
              <a:buNone/>
            </a:pPr>
            <a:r>
              <a:rPr lang="en-US" sz="1400" dirty="0" smtClean="0"/>
              <a:t>https</a:t>
            </a:r>
            <a:r>
              <a:rPr lang="en-US" sz="1400" dirty="0"/>
              <a:t>://maps.googleapis.com/maps/api/staticmap</a:t>
            </a:r>
            <a:r>
              <a:rPr lang="en-US" sz="1400" dirty="0" smtClean="0"/>
              <a:t>?</a:t>
            </a:r>
          </a:p>
          <a:p>
            <a:pPr marL="400050" lvl="1" indent="0">
              <a:buNone/>
            </a:pPr>
            <a:r>
              <a:rPr lang="en-US" sz="1400" b="1" dirty="0" smtClean="0"/>
              <a:t>size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512x512 &amp; </a:t>
            </a:r>
            <a:r>
              <a:rPr lang="en-US" sz="1400" b="1" dirty="0" err="1" smtClean="0"/>
              <a:t>maptype</a:t>
            </a:r>
            <a:r>
              <a:rPr lang="en-US" sz="1400" dirty="0"/>
              <a:t>=</a:t>
            </a:r>
            <a:r>
              <a:rPr lang="en-US" sz="1400" dirty="0" smtClean="0">
                <a:solidFill>
                  <a:srgbClr val="7F7F7F"/>
                </a:solidFill>
              </a:rPr>
              <a:t>roadmap &amp; </a:t>
            </a:r>
            <a:r>
              <a:rPr lang="en-US" sz="1400" b="1" dirty="0" smtClean="0"/>
              <a:t>markers</a:t>
            </a:r>
            <a:r>
              <a:rPr lang="en-US" sz="1400" dirty="0"/>
              <a:t>=</a:t>
            </a:r>
            <a:r>
              <a:rPr lang="en-US" sz="1400" b="1" dirty="0">
                <a:solidFill>
                  <a:srgbClr val="7F7F7F"/>
                </a:solidFill>
              </a:rPr>
              <a:t>color</a:t>
            </a:r>
            <a:r>
              <a:rPr lang="en-US" sz="1400" dirty="0">
                <a:solidFill>
                  <a:srgbClr val="7F7F7F"/>
                </a:solidFill>
              </a:rPr>
              <a:t>:purple%</a:t>
            </a:r>
            <a:r>
              <a:rPr lang="en-US" sz="1400" dirty="0" smtClean="0">
                <a:solidFill>
                  <a:srgbClr val="7F7F7F"/>
                </a:solidFill>
              </a:rPr>
              <a:t>7C</a:t>
            </a:r>
            <a:r>
              <a:rPr lang="en-US" sz="1400" b="1" dirty="0" smtClean="0">
                <a:solidFill>
                  <a:srgbClr val="7F7F7F"/>
                </a:solidFill>
              </a:rPr>
              <a:t>label</a:t>
            </a:r>
            <a:r>
              <a:rPr lang="en-US" sz="1400" dirty="0">
                <a:solidFill>
                  <a:srgbClr val="7F7F7F"/>
                </a:solidFill>
              </a:rPr>
              <a:t>:1%</a:t>
            </a:r>
            <a:r>
              <a:rPr lang="en-US" sz="1400" b="1" dirty="0">
                <a:solidFill>
                  <a:srgbClr val="7F7F7F"/>
                </a:solidFill>
              </a:rPr>
              <a:t>7C5420+N+</a:t>
            </a:r>
            <a:r>
              <a:rPr lang="en-US" sz="1400" b="1" dirty="0" smtClean="0">
                <a:solidFill>
                  <a:srgbClr val="7F7F7F"/>
                </a:solidFill>
              </a:rPr>
              <a:t>Clark+St</a:t>
            </a:r>
            <a:r>
              <a:rPr lang="en-US" sz="1400" b="1" dirty="0">
                <a:solidFill>
                  <a:srgbClr val="7F7F7F"/>
                </a:solidFill>
              </a:rPr>
              <a:t>,</a:t>
            </a:r>
            <a:r>
              <a:rPr lang="en-US" sz="1400" b="1" dirty="0" smtClean="0">
                <a:solidFill>
                  <a:srgbClr val="7F7F7F"/>
                </a:solidFill>
              </a:rPr>
              <a:t>Chicago </a:t>
            </a:r>
            <a:r>
              <a:rPr lang="en-US" sz="1400" dirty="0" smtClean="0">
                <a:solidFill>
                  <a:srgbClr val="7F7F7F"/>
                </a:solidFill>
              </a:rPr>
              <a:t>&amp; </a:t>
            </a:r>
            <a:r>
              <a:rPr lang="en-US" sz="1400" b="1" dirty="0" smtClean="0"/>
              <a:t>key </a:t>
            </a:r>
            <a:r>
              <a:rPr lang="en-US" sz="1400" dirty="0" smtClean="0">
                <a:solidFill>
                  <a:srgbClr val="7F7F7F"/>
                </a:solidFill>
              </a:rPr>
              <a:t>= AIzaSyCyV611rvT1sv</a:t>
            </a:r>
            <a:r>
              <a:rPr lang="is-IS" sz="1400" dirty="0" smtClean="0">
                <a:solidFill>
                  <a:srgbClr val="7F7F7F"/>
                </a:solidFill>
              </a:rPr>
              <a:t>…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62887" y="3613262"/>
            <a:ext cx="8482487" cy="1704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Scoring</a:t>
            </a:r>
          </a:p>
          <a:p>
            <a:pPr marL="171450" lvl="1" indent="-171450">
              <a:buFont typeface="Arial"/>
              <a:buChar char="•"/>
            </a:pPr>
            <a:r>
              <a:rPr lang="en-US" dirty="0"/>
              <a:t>Sum of four individual ratings: </a:t>
            </a:r>
          </a:p>
          <a:p>
            <a:pPr marL="171450" lvl="1" indent="-171450">
              <a:buFont typeface="Arial"/>
              <a:buChar char="•"/>
            </a:pPr>
            <a:r>
              <a:rPr lang="en-US" dirty="0"/>
              <a:t>Price, takes 0.5 (if “$$”) or 1 (if “$”) value</a:t>
            </a:r>
          </a:p>
          <a:p>
            <a:pPr marL="171450" lvl="1" indent="-171450">
              <a:buFont typeface="Arial"/>
              <a:buChar char="•"/>
            </a:pPr>
            <a:r>
              <a:rPr lang="en-US" dirty="0"/>
              <a:t>Ratings, discount ratings with hyperbolic discounting </a:t>
            </a:r>
          </a:p>
          <a:p>
            <a:pPr marL="171450" lvl="1" indent="-171450">
              <a:buFont typeface="Arial"/>
              <a:buChar char="•"/>
            </a:pPr>
            <a:r>
              <a:rPr lang="en-US" dirty="0"/>
              <a:t>Distance, creates a “gravity center” based on price and weight scores, then calculates the normalized  distance between the center and the business/location</a:t>
            </a:r>
          </a:p>
          <a:p>
            <a:pPr marL="171450" lvl="1" indent="-171450">
              <a:buFont typeface="Arial"/>
              <a:buChar char="•"/>
            </a:pPr>
            <a:r>
              <a:rPr lang="en-US" dirty="0"/>
              <a:t>Attributes, detects the number of words found on the business matching the  provided words</a:t>
            </a:r>
          </a:p>
          <a:p>
            <a:pPr marL="0" indent="-228600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32647" y="3628372"/>
            <a:ext cx="85127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06879" y="1254812"/>
            <a:ext cx="15120" cy="22979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6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84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 and surprises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07072" y="1355726"/>
            <a:ext cx="8209141" cy="1955164"/>
          </a:xfrm>
        </p:spPr>
        <p:txBody>
          <a:bodyPr>
            <a:noAutofit/>
          </a:bodyPr>
          <a:lstStyle/>
          <a:p>
            <a:pPr marL="171450" indent="-171450"/>
            <a:r>
              <a:rPr lang="en-US" dirty="0" smtClean="0"/>
              <a:t>Scraping Yelp’s website took considerable amount of time:</a:t>
            </a:r>
          </a:p>
          <a:p>
            <a:pPr marL="360363" lvl="1" indent="-188913"/>
            <a:r>
              <a:rPr lang="en-US" dirty="0" smtClean="0"/>
              <a:t>Too long to create </a:t>
            </a:r>
            <a:r>
              <a:rPr lang="en-US" dirty="0" err="1" smtClean="0"/>
              <a:t>beautifulsoup</a:t>
            </a:r>
            <a:r>
              <a:rPr lang="en-US" dirty="0" smtClean="0"/>
              <a:t> objects</a:t>
            </a:r>
          </a:p>
          <a:p>
            <a:pPr marL="360363" lvl="1" indent="-188913"/>
            <a:r>
              <a:rPr lang="en-US" dirty="0" smtClean="0"/>
              <a:t>Some places had hundreds of reviews which took too long to read (&gt;5 sec/page and every page had only 20 reviews)</a:t>
            </a:r>
          </a:p>
          <a:p>
            <a:pPr marL="360363" lvl="1" indent="-188913"/>
            <a:r>
              <a:rPr lang="en-US" dirty="0" smtClean="0"/>
              <a:t>We got </a:t>
            </a:r>
            <a:r>
              <a:rPr lang="en-US" dirty="0" smtClean="0"/>
              <a:t>banned</a:t>
            </a:r>
            <a:r>
              <a:rPr lang="en-US" dirty="0"/>
              <a:t> </a:t>
            </a:r>
            <a:r>
              <a:rPr lang="en-US" dirty="0" smtClean="0"/>
              <a:t>several times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" name="Picture 2" descr="Captura de pantalla 2016-03-10 a las 2.47.40 a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2046"/>
            <a:ext cx="9144000" cy="188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02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surprises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7072" y="1355726"/>
            <a:ext cx="8209141" cy="35008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defTabSz="457200">
              <a:spcBef>
                <a:spcPct val="20000"/>
              </a:spcBef>
              <a:buFont typeface="Arial"/>
              <a:buChar char="•"/>
              <a:defRPr sz="2000"/>
            </a:lvl1pPr>
            <a:lvl2pPr marL="360363" lvl="1" indent="-188913" defTabSz="457200">
              <a:spcBef>
                <a:spcPct val="20000"/>
              </a:spcBef>
              <a:buFont typeface="Arial"/>
              <a:buChar char="–"/>
              <a:defRPr sz="2000"/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000"/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 smtClean="0"/>
              <a:t>Yelp’s data</a:t>
            </a:r>
          </a:p>
          <a:p>
            <a:pPr lvl="1"/>
            <a:r>
              <a:rPr lang="en-US" dirty="0" smtClean="0"/>
              <a:t>Weird addresses: </a:t>
            </a:r>
          </a:p>
          <a:p>
            <a:pPr marL="619125" lvl="2" indent="-255588"/>
            <a:r>
              <a:rPr lang="en-US" dirty="0" smtClean="0"/>
              <a:t>Breaking Bread Lunch in River North: </a:t>
            </a:r>
            <a:br>
              <a:rPr lang="en-US" dirty="0" smtClean="0"/>
            </a:br>
            <a:r>
              <a:rPr lang="en-US" dirty="0" smtClean="0"/>
              <a:t>1871 Kitchen, 222 W Merchandise Mart </a:t>
            </a:r>
            <a:r>
              <a:rPr lang="en-US" dirty="0" err="1" smtClean="0"/>
              <a:t>Plz</a:t>
            </a:r>
            <a:r>
              <a:rPr lang="en-US" dirty="0" smtClean="0"/>
              <a:t>, 12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Fl</a:t>
            </a:r>
            <a:r>
              <a:rPr lang="en-US" dirty="0" smtClean="0"/>
              <a:t> </a:t>
            </a:r>
          </a:p>
          <a:p>
            <a:pPr marL="363538" lvl="1" indent="-182563"/>
            <a:r>
              <a:rPr lang="en-US" dirty="0"/>
              <a:t>No</a:t>
            </a:r>
            <a:r>
              <a:rPr lang="en-US" dirty="0" smtClean="0"/>
              <a:t> schedules sometimes</a:t>
            </a:r>
          </a:p>
          <a:p>
            <a:pPr marL="363538" lvl="1" indent="-182563"/>
            <a:r>
              <a:rPr lang="en-US" dirty="0" smtClean="0"/>
              <a:t>Limited to what people post on Yelp (ratings and comments)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Scoring </a:t>
            </a:r>
          </a:p>
          <a:p>
            <a:pPr lvl="1"/>
            <a:r>
              <a:rPr lang="en-US" dirty="0" smtClean="0"/>
              <a:t>Current score weights too much good ratings and not so much matches with key words: Potbelly</a:t>
            </a:r>
          </a:p>
          <a:p>
            <a:pPr lvl="1"/>
            <a:r>
              <a:rPr lang="en-US" dirty="0" smtClean="0"/>
              <a:t>Places recommended might be irrelevant: CVS, Passport &amp; Visa Photo?</a:t>
            </a:r>
          </a:p>
          <a:p>
            <a:pPr lvl="1"/>
            <a:endParaRPr lang="en-US" dirty="0"/>
          </a:p>
          <a:p>
            <a:r>
              <a:rPr lang="en-US" dirty="0"/>
              <a:t>Dropped the problem of getting from point A to B in shortest possible time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00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401</Words>
  <Application>Microsoft Macintosh PowerPoint</Application>
  <PresentationFormat>On-screen Show (4:3)</PresentationFormat>
  <Paragraphs>65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1_Office Theme</vt:lpstr>
      <vt:lpstr>CheapChicago (formerly known as Take me away)</vt:lpstr>
      <vt:lpstr>Goal</vt:lpstr>
      <vt:lpstr>How did we do it?</vt:lpstr>
      <vt:lpstr>Main features</vt:lpstr>
      <vt:lpstr>Demo</vt:lpstr>
      <vt:lpstr>Challenges and surprises</vt:lpstr>
      <vt:lpstr>Challenges and surprises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</dc:title>
  <dc:creator>Carlos Grandet</dc:creator>
  <cp:lastModifiedBy>Hector Salvador López</cp:lastModifiedBy>
  <cp:revision>35</cp:revision>
  <dcterms:created xsi:type="dcterms:W3CDTF">2016-01-23T20:38:17Z</dcterms:created>
  <dcterms:modified xsi:type="dcterms:W3CDTF">2016-03-10T19:10:48Z</dcterms:modified>
</cp:coreProperties>
</file>