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352" autoAdjust="0"/>
  </p:normalViewPr>
  <p:slideViewPr>
    <p:cSldViewPr snapToGrid="0">
      <p:cViewPr varScale="1">
        <p:scale>
          <a:sx n="76" d="100"/>
          <a:sy n="76" d="100"/>
        </p:scale>
        <p:origin x="-1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40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61948"/>
            <a:ext cx="7772400" cy="108386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9144000" cy="1408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812216"/>
            <a:ext cx="9144000" cy="10595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435795"/>
            <a:ext cx="9144000" cy="124252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660351"/>
            <a:ext cx="9144000" cy="1242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1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8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5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3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7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6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1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40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179" y="151865"/>
            <a:ext cx="8793642" cy="70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9682"/>
            <a:ext cx="8229600" cy="496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25/01/16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5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7291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Take me Away</a:t>
            </a:r>
            <a:endParaRPr lang="en-US" sz="60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71725"/>
            <a:ext cx="7772400" cy="19311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CS122 Project proposal</a:t>
            </a:r>
          </a:p>
          <a:p>
            <a:r>
              <a:rPr lang="en-US" sz="2400" dirty="0" smtClean="0"/>
              <a:t>Computer Science with Applications 2</a:t>
            </a:r>
          </a:p>
          <a:p>
            <a:r>
              <a:rPr lang="en-US" sz="2400" dirty="0" smtClean="0"/>
              <a:t>Hector Salvador and Carlos </a:t>
            </a:r>
            <a:r>
              <a:rPr lang="en-US" sz="2400" dirty="0" err="1" smtClean="0"/>
              <a:t>Grandet</a:t>
            </a:r>
            <a:endParaRPr lang="en-US" sz="2400" dirty="0" smtClean="0"/>
          </a:p>
          <a:p>
            <a:endParaRPr lang="en-US" sz="24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January </a:t>
            </a:r>
            <a:r>
              <a:rPr lang="en-US" sz="1600" dirty="0" smtClean="0"/>
              <a:t>26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97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93" y="1508585"/>
            <a:ext cx="4321573" cy="4966481"/>
          </a:xfrm>
        </p:spPr>
        <p:txBody>
          <a:bodyPr anchor="ctr">
            <a:normAutofit fontScale="92500" lnSpcReduction="20000"/>
          </a:bodyPr>
          <a:lstStyle/>
          <a:p>
            <a:pPr marL="184150" indent="-184150"/>
            <a:r>
              <a:rPr lang="en-US" dirty="0"/>
              <a:t>Y</a:t>
            </a:r>
            <a:r>
              <a:rPr lang="en-US" dirty="0" smtClean="0"/>
              <a:t>ou want memorable trip experiences</a:t>
            </a:r>
          </a:p>
          <a:p>
            <a:pPr marL="450850" lvl="1" indent="-266700"/>
            <a:r>
              <a:rPr lang="en-US" dirty="0" smtClean="0"/>
              <a:t>Fifth time in Chicago and don’t want to go (again) to Navy Pier?</a:t>
            </a:r>
          </a:p>
          <a:p>
            <a:pPr marL="450850" lvl="1" indent="-266700"/>
            <a:r>
              <a:rPr lang="en-US" dirty="0" smtClean="0"/>
              <a:t>What if I told you there is an all-you-can-eat ramen place right next to the Eiffel Tower at $8 USD?</a:t>
            </a:r>
          </a:p>
          <a:p>
            <a:pPr marL="450850" lvl="1" indent="-266700"/>
            <a:r>
              <a:rPr lang="en-US" dirty="0" smtClean="0"/>
              <a:t>What if we told you that buying in the little stall behind the train station in Cusco could save you $50 USD for that same alpaca scarf?</a:t>
            </a:r>
          </a:p>
          <a:p>
            <a:pPr lvl="1"/>
            <a:endParaRPr lang="en-US" dirty="0"/>
          </a:p>
          <a:p>
            <a:pPr marL="184150" indent="-184150"/>
            <a:r>
              <a:rPr lang="en-US" dirty="0" smtClean="0"/>
              <a:t>Customizing your tri</a:t>
            </a:r>
            <a:r>
              <a:rPr lang="en-US" dirty="0" smtClean="0"/>
              <a:t>p is a time-consuming task</a:t>
            </a:r>
          </a:p>
          <a:p>
            <a:pPr marL="450850" lvl="1" indent="-266700"/>
            <a:r>
              <a:rPr lang="en-US" dirty="0" smtClean="0"/>
              <a:t>Are you sure you want to spend 3 hours looking for a decent hostel in Bangkok? </a:t>
            </a:r>
          </a:p>
          <a:p>
            <a:pPr marL="450850" lvl="1" indent="-266700"/>
            <a:r>
              <a:rPr lang="en-US" dirty="0" smtClean="0"/>
              <a:t>Love </a:t>
            </a:r>
            <a:r>
              <a:rPr lang="en-US" dirty="0" err="1" smtClean="0"/>
              <a:t>Björk’s</a:t>
            </a:r>
            <a:r>
              <a:rPr lang="en-US" dirty="0" smtClean="0"/>
              <a:t> and you didn’t know she had an exhibition at the </a:t>
            </a:r>
            <a:r>
              <a:rPr lang="en-US" dirty="0" err="1" smtClean="0"/>
              <a:t>MoMA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2499093" y="3801325"/>
            <a:ext cx="4921923" cy="381001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46627" y="1558625"/>
            <a:ext cx="3659270" cy="486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4150" indent="-184150" defTabSz="457200">
              <a:spcBef>
                <a:spcPct val="20000"/>
              </a:spcBef>
              <a:buFont typeface="Arial"/>
              <a:buChar char="•"/>
              <a:defRPr sz="2000"/>
            </a:lvl1pPr>
            <a:lvl2pPr marL="450850" lvl="1" indent="-266700" defTabSz="457200">
              <a:spcBef>
                <a:spcPct val="20000"/>
              </a:spcBef>
              <a:buFont typeface="Arial"/>
              <a:buChar char="–"/>
              <a:defRPr sz="20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0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Develop a website </a:t>
            </a:r>
            <a:r>
              <a:rPr lang="en-US" dirty="0"/>
              <a:t>suggesting customizable and affordable trips</a:t>
            </a:r>
          </a:p>
          <a:p>
            <a:pPr lvl="1"/>
            <a:r>
              <a:rPr lang="en-US" dirty="0"/>
              <a:t>Based on reviews scattered across the internet</a:t>
            </a:r>
          </a:p>
          <a:p>
            <a:pPr lvl="1"/>
            <a:r>
              <a:rPr lang="en-US" dirty="0"/>
              <a:t>Based on your own likes and </a:t>
            </a:r>
            <a:r>
              <a:rPr lang="en-US" dirty="0" smtClean="0"/>
              <a:t>preferences</a:t>
            </a:r>
          </a:p>
          <a:p>
            <a:endParaRPr lang="en-US" dirty="0"/>
          </a:p>
          <a:p>
            <a:r>
              <a:rPr lang="en-US" dirty="0" smtClean="0"/>
              <a:t>Offering daily schedules for your trip</a:t>
            </a:r>
            <a:endParaRPr lang="en-US" dirty="0"/>
          </a:p>
          <a:p>
            <a:pPr lvl="1"/>
            <a:r>
              <a:rPr lang="en-US" dirty="0"/>
              <a:t>With destinations near your main interests (and suggestions if you want to improvise while already on the go!)</a:t>
            </a:r>
          </a:p>
          <a:p>
            <a:pPr lvl="1"/>
            <a:r>
              <a:rPr lang="en-US" dirty="0"/>
              <a:t>A map with your points of interest to help you track </a:t>
            </a:r>
            <a:r>
              <a:rPr lang="en-US" dirty="0" smtClean="0"/>
              <a:t>your </a:t>
            </a:r>
            <a:r>
              <a:rPr lang="en-US" dirty="0"/>
              <a:t>trip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11" y="1086556"/>
            <a:ext cx="361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Problem?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8111" y="1437193"/>
            <a:ext cx="4310155" cy="2142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5238942" y="1086556"/>
            <a:ext cx="361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Solution!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38942" y="1439333"/>
            <a:ext cx="3612444" cy="2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540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smtClean="0"/>
              <a:t>me away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016" y="4562252"/>
            <a:ext cx="227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Yelp API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Foursquare API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Trip Advisor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7490" y="4562252"/>
            <a:ext cx="217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scrapping: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Yelp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Foursquare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Timeout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54220" y="4562252"/>
            <a:ext cx="183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 Maps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889" y="1453904"/>
            <a:ext cx="2389387" cy="2840963"/>
            <a:chOff x="350889" y="1453904"/>
            <a:chExt cx="2389387" cy="2840963"/>
          </a:xfrm>
        </p:grpSpPr>
        <p:sp>
          <p:nvSpPr>
            <p:cNvPr id="3" name="Rectangle 2"/>
            <p:cNvSpPr/>
            <p:nvPr/>
          </p:nvSpPr>
          <p:spPr>
            <a:xfrm>
              <a:off x="350889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484" y="1587978"/>
              <a:ext cx="2159996" cy="19439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" r="-7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467852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Personalizes options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75218" y="1453904"/>
            <a:ext cx="2389387" cy="2840963"/>
            <a:chOff x="3375218" y="1453904"/>
            <a:chExt cx="2389387" cy="2840963"/>
          </a:xfrm>
        </p:grpSpPr>
        <p:sp>
          <p:nvSpPr>
            <p:cNvPr id="12" name="Rectangle 11"/>
            <p:cNvSpPr/>
            <p:nvPr/>
          </p:nvSpPr>
          <p:spPr>
            <a:xfrm>
              <a:off x="3375218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5303" y="1587978"/>
              <a:ext cx="2159996" cy="194399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3492181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Suggests places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99547" y="1453904"/>
            <a:ext cx="2389387" cy="2840963"/>
            <a:chOff x="6399547" y="1453904"/>
            <a:chExt cx="2389387" cy="2840963"/>
          </a:xfrm>
        </p:grpSpPr>
        <p:sp>
          <p:nvSpPr>
            <p:cNvPr id="13" name="Rectangle 12"/>
            <p:cNvSpPr/>
            <p:nvPr/>
          </p:nvSpPr>
          <p:spPr>
            <a:xfrm>
              <a:off x="6399547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8520" y="1587978"/>
              <a:ext cx="2159996" cy="19439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6516510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 destinations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20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will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73" y="1410356"/>
            <a:ext cx="8229600" cy="4966481"/>
          </a:xfrm>
        </p:spPr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n-US" dirty="0" smtClean="0"/>
              <a:t>Ask the user for the what, when, where and how of their trip 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Connect to a website of travel recommendations (e.g. Yelp)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Get the restaurants/hotels/attractions that are within a given radius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Scrape information of those </a:t>
            </a:r>
            <a:r>
              <a:rPr lang="en-US" dirty="0" smtClean="0"/>
              <a:t>objects (e.g. location</a:t>
            </a:r>
            <a:r>
              <a:rPr lang="en-US" dirty="0" smtClean="0"/>
              <a:t>, </a:t>
            </a:r>
            <a:r>
              <a:rPr lang="en-US" dirty="0" smtClean="0"/>
              <a:t>operation hours, </a:t>
            </a:r>
            <a:r>
              <a:rPr lang="en-US" dirty="0" smtClean="0"/>
              <a:t>name, </a:t>
            </a:r>
            <a:r>
              <a:rPr lang="en-US" dirty="0" smtClean="0"/>
              <a:t>reviews)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Process </a:t>
            </a:r>
            <a:r>
              <a:rPr lang="en-US" dirty="0" smtClean="0"/>
              <a:t>comments </a:t>
            </a:r>
            <a:r>
              <a:rPr lang="en-US" dirty="0" smtClean="0"/>
              <a:t>and match those that are a best </a:t>
            </a:r>
            <a:r>
              <a:rPr lang="en-US" dirty="0" smtClean="0"/>
              <a:t>fit through sentiment analysis and string matching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Show the best five matches given time and location restrictions </a:t>
            </a:r>
          </a:p>
          <a:p>
            <a:pPr marL="514350" indent="-514350">
              <a:buAutoNum type="arabicPeriod"/>
            </a:pPr>
            <a:r>
              <a:rPr lang="en-US" dirty="0" smtClean="0"/>
              <a:t>Give directions for the user to the one selected</a:t>
            </a:r>
          </a:p>
          <a:p>
            <a:pPr marL="514350" indent="-514350">
              <a:buAutoNum type="arabicPeriod"/>
            </a:pPr>
            <a:r>
              <a:rPr lang="en-US" dirty="0" smtClean="0"/>
              <a:t>Start from point </a:t>
            </a:r>
            <a:r>
              <a:rPr lang="en-US" dirty="0" smtClean="0"/>
              <a:t>3 </a:t>
            </a:r>
            <a:r>
              <a:rPr lang="en-US" dirty="0" smtClean="0"/>
              <a:t>with the new </a:t>
            </a:r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9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imeline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35652"/>
              </p:ext>
            </p:extLst>
          </p:nvPr>
        </p:nvGraphicFramePr>
        <p:xfrm>
          <a:off x="985830" y="2396434"/>
          <a:ext cx="6942190" cy="4064241"/>
        </p:xfrm>
        <a:graphic>
          <a:graphicData uri="http://schemas.openxmlformats.org/drawingml/2006/table">
            <a:tbl>
              <a:tblPr/>
              <a:tblGrid>
                <a:gridCol w="4038695"/>
                <a:gridCol w="414785"/>
                <a:gridCol w="414785"/>
                <a:gridCol w="414785"/>
                <a:gridCol w="414785"/>
                <a:gridCol w="414785"/>
                <a:gridCol w="414785"/>
                <a:gridCol w="414785"/>
              </a:tblGrid>
              <a:tr h="36327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 to APIs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Store and process data through SQL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attractions given user restrictions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Scrape reviews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 language processing of reviews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Scrape events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 schedule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Wrap it all together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front end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2286" y="1119676"/>
            <a:ext cx="700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Deliverables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Week 3: Database of venues, reviews, and events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Week 5: Mapping function and natural language processing matching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Week 7: Complete webpage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65875" y="2774120"/>
            <a:ext cx="16709" cy="36932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4616" y="2774120"/>
            <a:ext cx="16709" cy="36932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20066" y="2774120"/>
            <a:ext cx="16709" cy="36932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67653" y="1306979"/>
            <a:ext cx="484561" cy="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19050" y="1153093"/>
            <a:ext cx="137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Deliverable due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4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416</Words>
  <Application>Microsoft Macintosh PowerPoint</Application>
  <PresentationFormat>On-screen Show (4:3)</PresentationFormat>
  <Paragraphs>137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Take me Away</vt:lpstr>
      <vt:lpstr>What is our goal?</vt:lpstr>
      <vt:lpstr>Take me away!</vt:lpstr>
      <vt:lpstr>How will we do it?</vt:lpstr>
      <vt:lpstr>Timeline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</dc:title>
  <dc:creator>Carlos Grandet</dc:creator>
  <cp:lastModifiedBy>Hector Salvador López</cp:lastModifiedBy>
  <cp:revision>22</cp:revision>
  <dcterms:created xsi:type="dcterms:W3CDTF">2016-01-23T20:38:17Z</dcterms:created>
  <dcterms:modified xsi:type="dcterms:W3CDTF">2016-01-26T02:23:10Z</dcterms:modified>
</cp:coreProperties>
</file>