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1" r:id="rId4"/>
    <p:sldId id="260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352" autoAdjust="0"/>
  </p:normalViewPr>
  <p:slideViewPr>
    <p:cSldViewPr snapToGrid="0">
      <p:cViewPr varScale="1">
        <p:scale>
          <a:sx n="84" d="100"/>
          <a:sy n="84" d="100"/>
        </p:scale>
        <p:origin x="-1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40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61948"/>
            <a:ext cx="7772400" cy="108386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9144000" cy="1408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812216"/>
            <a:ext cx="9144000" cy="10595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435795"/>
            <a:ext cx="9144000" cy="124252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660351"/>
            <a:ext cx="9144000" cy="1242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11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8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5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3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9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7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6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1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40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179" y="151865"/>
            <a:ext cx="8793642" cy="70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9682"/>
            <a:ext cx="8229600" cy="496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5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7291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Cheap Chicago</a:t>
            </a:r>
            <a:br>
              <a:rPr lang="en-US" sz="6000" dirty="0" smtClean="0">
                <a:solidFill>
                  <a:schemeClr val="tx2"/>
                </a:solidFill>
              </a:rPr>
            </a:br>
            <a:r>
              <a:rPr lang="en-US" sz="1300" dirty="0" smtClean="0">
                <a:solidFill>
                  <a:schemeClr val="tx2"/>
                </a:solidFill>
              </a:rPr>
              <a:t>(formerly known as </a:t>
            </a:r>
            <a:r>
              <a:rPr lang="en-US" sz="1300" i="1" dirty="0" smtClean="0">
                <a:solidFill>
                  <a:schemeClr val="tx2"/>
                </a:solidFill>
              </a:rPr>
              <a:t>Take me away</a:t>
            </a:r>
            <a:r>
              <a:rPr lang="en-US" sz="1300" dirty="0" smtClean="0">
                <a:solidFill>
                  <a:schemeClr val="tx2"/>
                </a:solidFill>
              </a:rPr>
              <a:t>)</a:t>
            </a:r>
            <a:endParaRPr lang="en-US" sz="13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71725"/>
            <a:ext cx="7772400" cy="19311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CS122 Project proposal</a:t>
            </a:r>
          </a:p>
          <a:p>
            <a:r>
              <a:rPr lang="en-US" sz="2400" dirty="0" smtClean="0"/>
              <a:t>Computer Science with Applications 2</a:t>
            </a:r>
          </a:p>
          <a:p>
            <a:r>
              <a:rPr lang="en-US" sz="2400" dirty="0" smtClean="0"/>
              <a:t>Hector Salvador and Carlos </a:t>
            </a:r>
            <a:r>
              <a:rPr lang="en-US" sz="2400" dirty="0" err="1" smtClean="0"/>
              <a:t>Grandet</a:t>
            </a:r>
            <a:endParaRPr lang="en-US" sz="2400" dirty="0" smtClean="0"/>
          </a:p>
          <a:p>
            <a:endParaRPr lang="en-US" sz="24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March 10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97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93" y="1251171"/>
            <a:ext cx="8513995" cy="928290"/>
          </a:xfrm>
        </p:spPr>
        <p:txBody>
          <a:bodyPr anchor="ctr">
            <a:noAutofit/>
          </a:bodyPr>
          <a:lstStyle/>
          <a:p>
            <a:r>
              <a:rPr lang="en-US" dirty="0"/>
              <a:t>Develop a website </a:t>
            </a:r>
            <a:r>
              <a:rPr lang="en-US" dirty="0" smtClean="0"/>
              <a:t>suggesting 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Affordable places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Attractive and well-rated </a:t>
            </a:r>
            <a:r>
              <a:rPr lang="en-US" dirty="0"/>
              <a:t>locations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With characteristics you like!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0889" y="2841060"/>
            <a:ext cx="2389387" cy="2840963"/>
            <a:chOff x="350889" y="1453904"/>
            <a:chExt cx="2389387" cy="2840963"/>
          </a:xfrm>
        </p:grpSpPr>
        <p:sp>
          <p:nvSpPr>
            <p:cNvPr id="15" name="Rectangle 14"/>
            <p:cNvSpPr/>
            <p:nvPr/>
          </p:nvSpPr>
          <p:spPr>
            <a:xfrm>
              <a:off x="350889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484" y="1587978"/>
              <a:ext cx="2159996" cy="19439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00" r="-7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67852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Personalized options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75218" y="2841060"/>
            <a:ext cx="2389387" cy="2840963"/>
            <a:chOff x="3375218" y="1453904"/>
            <a:chExt cx="2389387" cy="2840963"/>
          </a:xfrm>
        </p:grpSpPr>
        <p:sp>
          <p:nvSpPr>
            <p:cNvPr id="19" name="Rectangle 18"/>
            <p:cNvSpPr/>
            <p:nvPr/>
          </p:nvSpPr>
          <p:spPr>
            <a:xfrm>
              <a:off x="3375218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5303" y="1587978"/>
              <a:ext cx="2159996" cy="194399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492181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Suggests places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9547" y="2841060"/>
            <a:ext cx="2389387" cy="2840963"/>
            <a:chOff x="6399547" y="1453904"/>
            <a:chExt cx="2389387" cy="2840963"/>
          </a:xfrm>
        </p:grpSpPr>
        <p:sp>
          <p:nvSpPr>
            <p:cNvPr id="23" name="Rectangle 22"/>
            <p:cNvSpPr/>
            <p:nvPr/>
          </p:nvSpPr>
          <p:spPr>
            <a:xfrm>
              <a:off x="6399547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18520" y="1587978"/>
              <a:ext cx="2159996" cy="19439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6516510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 destinations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540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How did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73" y="3071835"/>
            <a:ext cx="2562260" cy="3500861"/>
          </a:xfrm>
        </p:spPr>
        <p:txBody>
          <a:bodyPr>
            <a:noAutofit/>
          </a:bodyPr>
          <a:lstStyle/>
          <a:p>
            <a:pPr marL="171450" indent="-171450"/>
            <a:r>
              <a:rPr lang="en-US" sz="1800" dirty="0" smtClean="0"/>
              <a:t>Yelp: scraping and API</a:t>
            </a:r>
          </a:p>
          <a:p>
            <a:pPr marL="360363" lvl="1" indent="-188913"/>
            <a:r>
              <a:rPr lang="en-US" sz="1800" dirty="0" smtClean="0"/>
              <a:t>Individual ratings and comments were not available from the API</a:t>
            </a:r>
          </a:p>
          <a:p>
            <a:pPr marL="360363" lvl="1" indent="-188913"/>
            <a:r>
              <a:rPr lang="en-US" sz="1800" dirty="0" smtClean="0"/>
              <a:t>Scraping was convenient as we could “pre-filter” businesses by neighborhood, price, and type</a:t>
            </a:r>
          </a:p>
          <a:p>
            <a:pPr marL="0" indent="-228600"/>
            <a:endParaRPr lang="en-US" sz="1800" dirty="0"/>
          </a:p>
        </p:txBody>
      </p:sp>
      <p:sp>
        <p:nvSpPr>
          <p:cNvPr id="4" name="Pentagon 3"/>
          <p:cNvSpPr/>
          <p:nvPr/>
        </p:nvSpPr>
        <p:spPr>
          <a:xfrm>
            <a:off x="394767" y="1338565"/>
            <a:ext cx="3003659" cy="1595981"/>
          </a:xfrm>
          <a:prstGeom prst="homePlate">
            <a:avLst>
              <a:gd name="adj" fmla="val 332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Getting the information</a:t>
            </a:r>
            <a:endParaRPr lang="en-US" sz="2800" b="1" dirty="0"/>
          </a:p>
        </p:txBody>
      </p:sp>
      <p:sp>
        <p:nvSpPr>
          <p:cNvPr id="5" name="Chevron 4"/>
          <p:cNvSpPr/>
          <p:nvPr/>
        </p:nvSpPr>
        <p:spPr>
          <a:xfrm>
            <a:off x="3034411" y="1338565"/>
            <a:ext cx="3089480" cy="1595981"/>
          </a:xfrm>
          <a:prstGeom prst="chevron">
            <a:avLst>
              <a:gd name="adj" fmla="val 33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Scoring </a:t>
            </a:r>
            <a:r>
              <a:rPr lang="en-US" sz="2800" b="1" dirty="0" smtClean="0"/>
              <a:t>places</a:t>
            </a:r>
            <a:endParaRPr lang="en-US" sz="2800" b="1" dirty="0"/>
          </a:p>
        </p:txBody>
      </p:sp>
      <p:sp>
        <p:nvSpPr>
          <p:cNvPr id="7" name="Chevron 6"/>
          <p:cNvSpPr/>
          <p:nvPr/>
        </p:nvSpPr>
        <p:spPr>
          <a:xfrm>
            <a:off x="5759876" y="1338565"/>
            <a:ext cx="3089480" cy="1595981"/>
          </a:xfrm>
          <a:prstGeom prst="chevron">
            <a:avLst>
              <a:gd name="adj" fmla="val 33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Visualizing results </a:t>
            </a:r>
            <a:endParaRPr lang="en-US" sz="28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30148" y="3071835"/>
            <a:ext cx="2974190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1800" dirty="0" smtClean="0"/>
              <a:t>Score based on:</a:t>
            </a:r>
          </a:p>
          <a:p>
            <a:pPr marL="360363" lvl="1" indent="-188913"/>
            <a:r>
              <a:rPr lang="en-US" sz="1800" dirty="0" smtClean="0"/>
              <a:t>Price, “$, $$” from Yelp</a:t>
            </a:r>
            <a:endParaRPr lang="en-US" sz="1800" dirty="0"/>
          </a:p>
          <a:p>
            <a:pPr marL="360363" lvl="1" indent="-188913"/>
            <a:r>
              <a:rPr lang="en-US" sz="1800" dirty="0" smtClean="0"/>
              <a:t>Ratings, weighted ratings according to the days passed since its posting</a:t>
            </a:r>
          </a:p>
          <a:p>
            <a:pPr marL="360363" lvl="1" indent="-188913"/>
            <a:r>
              <a:rPr lang="en-US" sz="1800" dirty="0" smtClean="0"/>
              <a:t>Distance, calculated from a “gravity” center of places</a:t>
            </a:r>
          </a:p>
          <a:p>
            <a:pPr marL="360363" lvl="1" indent="-188913"/>
            <a:r>
              <a:rPr lang="en-US" sz="1800" dirty="0" smtClean="0"/>
              <a:t>Attributes, matched from the key words checked on the website</a:t>
            </a:r>
          </a:p>
          <a:p>
            <a:pPr marL="360363" lvl="1" indent="-188913"/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50971" y="3071835"/>
            <a:ext cx="2562260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1800" dirty="0" err="1" smtClean="0"/>
              <a:t>Django</a:t>
            </a:r>
            <a:r>
              <a:rPr lang="en-US" sz="1800" dirty="0" smtClean="0"/>
              <a:t> interface</a:t>
            </a:r>
          </a:p>
          <a:p>
            <a:pPr marL="171450" indent="-171450"/>
            <a:r>
              <a:rPr lang="en-US" sz="1800" dirty="0" smtClean="0"/>
              <a:t>Return the three best-scored locations from the selected categories</a:t>
            </a:r>
          </a:p>
          <a:p>
            <a:pPr marL="171450" indent="-171450"/>
            <a:r>
              <a:rPr lang="en-US" sz="1800" dirty="0" smtClean="0"/>
              <a:t>Show suggested spots in a map using Google Static Maps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519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and surprises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7072" y="1355726"/>
            <a:ext cx="8209141" cy="1955164"/>
          </a:xfrm>
        </p:spPr>
        <p:txBody>
          <a:bodyPr>
            <a:noAutofit/>
          </a:bodyPr>
          <a:lstStyle/>
          <a:p>
            <a:pPr marL="171450" indent="-171450"/>
            <a:r>
              <a:rPr lang="en-US" dirty="0" smtClean="0"/>
              <a:t>Scraping Yelp’s website took considerable amount of time:</a:t>
            </a:r>
          </a:p>
          <a:p>
            <a:pPr marL="360363" lvl="1" indent="-188913"/>
            <a:r>
              <a:rPr lang="en-US" dirty="0" smtClean="0"/>
              <a:t>Too long to create </a:t>
            </a:r>
            <a:r>
              <a:rPr lang="en-US" dirty="0" err="1" smtClean="0"/>
              <a:t>beautifulsoup</a:t>
            </a:r>
            <a:r>
              <a:rPr lang="en-US" dirty="0" smtClean="0"/>
              <a:t> objects</a:t>
            </a:r>
          </a:p>
          <a:p>
            <a:pPr marL="360363" lvl="1" indent="-188913"/>
            <a:r>
              <a:rPr lang="en-US" dirty="0" smtClean="0"/>
              <a:t>Some places had hundreds of reviews which took too long to read (&gt;5 sec/page and every page had only 20 reviews)</a:t>
            </a:r>
          </a:p>
          <a:p>
            <a:pPr marL="360363" lvl="1" indent="-188913"/>
            <a:r>
              <a:rPr lang="en-US" dirty="0" smtClean="0"/>
              <a:t>We got banned. Twice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Captura de pantalla 2016-03-10 a las 2.47.40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2046"/>
            <a:ext cx="9144000" cy="18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0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surprises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072" y="1355726"/>
            <a:ext cx="8209141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defTabSz="457200">
              <a:spcBef>
                <a:spcPct val="20000"/>
              </a:spcBef>
              <a:buFont typeface="Arial"/>
              <a:buChar char="•"/>
              <a:defRPr sz="2000"/>
            </a:lvl1pPr>
            <a:lvl2pPr marL="360363" lvl="1" indent="-188913" defTabSz="457200">
              <a:spcBef>
                <a:spcPct val="20000"/>
              </a:spcBef>
              <a:buFont typeface="Arial"/>
              <a:buChar char="–"/>
              <a:defRPr sz="20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0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How to create a scoring?</a:t>
            </a:r>
          </a:p>
          <a:p>
            <a:pPr lvl="1"/>
            <a:r>
              <a:rPr lang="en-US" dirty="0"/>
              <a:t>Initially thought of clustering, but too complex to implement</a:t>
            </a:r>
          </a:p>
          <a:p>
            <a:pPr lvl="1"/>
            <a:r>
              <a:rPr lang="en-US" dirty="0"/>
              <a:t>Distance rating ended up being a deviation from the weighted average of the locations</a:t>
            </a:r>
          </a:p>
          <a:p>
            <a:pPr lvl="1"/>
            <a:endParaRPr lang="en-US" dirty="0"/>
          </a:p>
          <a:p>
            <a:r>
              <a:rPr lang="en-US" dirty="0"/>
              <a:t>Dropped the problem of getting from point A to B in shortest possible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2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260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Cheap Chicago (formerly known as Take me away)</vt:lpstr>
      <vt:lpstr>Goal</vt:lpstr>
      <vt:lpstr>How did we do it?</vt:lpstr>
      <vt:lpstr>Challenges and surprises</vt:lpstr>
      <vt:lpstr>Challenges and surprises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</dc:title>
  <dc:creator>Carlos Grandet</dc:creator>
  <cp:lastModifiedBy>Hector Salvador López</cp:lastModifiedBy>
  <cp:revision>28</cp:revision>
  <dcterms:created xsi:type="dcterms:W3CDTF">2016-01-23T20:38:17Z</dcterms:created>
  <dcterms:modified xsi:type="dcterms:W3CDTF">2016-03-10T08:50:31Z</dcterms:modified>
</cp:coreProperties>
</file>