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8EDD-07BC-EF7E-4CCE-9C7CE1CB5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ED758-B250-E045-68E5-F6CC24A4E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3EDD-2B91-BE40-67DD-230D71E8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0758-DE0A-654A-B329-08532B8D929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923A-18BA-335C-09EA-E5F3D78F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979C-C876-21D4-77DE-28C60F6B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6A6E-3E02-EE46-9FEF-56D58ADB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0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2E06-D84E-3A87-B6D1-4D629AFA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7AB1F-9D47-8C03-9F6C-53B699A09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B2A84-6FD1-7F28-CDDD-B850EEE8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0758-DE0A-654A-B329-08532B8D929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877BF-3EC2-740E-7A79-3434BB07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5EE8B-9CB3-C386-47D9-6136A0E1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6A6E-3E02-EE46-9FEF-56D58ADB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1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7F3A2-C91D-9C78-5CB4-4280206C3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FD018-937F-31E6-5F92-F587B7A26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705C1-47D1-D5B2-3E64-86335A78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0758-DE0A-654A-B329-08532B8D929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235F0-94EC-5CCF-0944-91D25200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B16AD-E921-FE89-54E6-A83C0759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6A6E-3E02-EE46-9FEF-56D58ADB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6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C89D-8806-73B5-49AA-FB3B99B3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F8B3-6301-E7DD-9EEB-B0E62715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3057-7658-E9B9-AD52-9055B48F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0758-DE0A-654A-B329-08532B8D929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A3484-D26E-C73D-924A-A1FAB470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EB6F5-E26B-5F50-8BF5-C484166C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6A6E-3E02-EE46-9FEF-56D58ADB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AEB9-6E2F-A723-6CAC-76F0F16F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A6181-07FB-77C5-CC62-D287E7278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DDBE-393A-CBA6-D7B5-64463C9B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0758-DE0A-654A-B329-08532B8D929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8F84A-A7F8-48B4-DDE4-C163DB93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9776-8DD3-5912-1DAE-18422A9D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6A6E-3E02-EE46-9FEF-56D58ADB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7AF6-179F-261F-D923-96B482DD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4D2D-0FAD-9584-ADC0-16B5BC708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BE0B1-A208-4798-5AFF-78386E1A5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32A5F-DA5A-6305-B935-9254A78E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0758-DE0A-654A-B329-08532B8D929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5EE8B-9A45-B8F3-053B-0EAC6DBA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63852-DF17-AE8F-7D7E-52676104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6A6E-3E02-EE46-9FEF-56D58ADB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5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5551-919A-516C-7770-8B66845E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89CC0-C337-7277-0A82-6C25D4E04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B3E5C-179F-0521-168B-40F15D263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F5BDE-EB47-DFE3-EF76-1042AB46E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678D8-6F12-70D9-ECC5-38ACAAE75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3EB6F-1577-BDD0-E32E-2FC42477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0758-DE0A-654A-B329-08532B8D929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2F003-B712-6A39-FCDF-6A990F68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B55B0-AC37-E496-9939-D495247D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6A6E-3E02-EE46-9FEF-56D58ADB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4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0AB7-F542-523B-B4A0-C9CF24CA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D3F91-6B41-78E5-6475-42ACA46E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0758-DE0A-654A-B329-08532B8D929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1931C-639D-B0FC-0EBB-3C358FCB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3F644-90E0-54E6-AD81-5DE34B11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6A6E-3E02-EE46-9FEF-56D58ADB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86E1D-5326-2D75-74D9-F5DB1B1E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0758-DE0A-654A-B329-08532B8D929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9C6F8-BD34-EBDB-EF00-0122ED3E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D6D63-40C5-0C77-2DE2-0C547E39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6A6E-3E02-EE46-9FEF-56D58ADB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9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E9DE-94BA-1DD3-58E1-D43D48D9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9188-CA99-B32D-0B11-89C3A8E0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DA79A-0307-1377-7B84-50721BE7C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4834D-0A69-505C-6C95-D2B39186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0758-DE0A-654A-B329-08532B8D929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35BE1-A836-AF65-2934-886394C5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0BDAA-A323-B906-AC37-4EB2013B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6A6E-3E02-EE46-9FEF-56D58ADB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5B59-119B-5A44-AAE0-6F34F3A6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7F266-068E-C0AD-4E82-C43435B83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FCD82-1058-C24F-9BB5-A98EEF207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2DCA1-8E61-E919-77D4-10AEE2BF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0758-DE0A-654A-B329-08532B8D929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992B9-8A60-DDD8-8110-8FFCEF4C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47667-7840-6113-4FEA-5BDFB37D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6A6E-3E02-EE46-9FEF-56D58ADB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EF7E4-4A45-9F30-DB42-397DF464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29374-53FD-1263-0995-3864A3527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CF11-4B8C-CD7C-F961-D124D7A4D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60758-DE0A-654A-B329-08532B8D929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12CE1-B460-CCFD-AE77-835A46030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0F35A-9405-FF4A-B595-226C38C65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6A6E-3E02-EE46-9FEF-56D58ADB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1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E064ED-0970-58A8-B4F2-5499A2B89EBC}"/>
              </a:ext>
            </a:extLst>
          </p:cNvPr>
          <p:cNvGrpSpPr/>
          <p:nvPr/>
        </p:nvGrpSpPr>
        <p:grpSpPr>
          <a:xfrm>
            <a:off x="1786259" y="260670"/>
            <a:ext cx="8303905" cy="6336659"/>
            <a:chOff x="1786259" y="29990"/>
            <a:chExt cx="8303905" cy="6336659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7C9EA097-3ED0-7AA5-E269-3AE4D0259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8079" y="3203032"/>
              <a:ext cx="4135415" cy="3163617"/>
            </a:xfrm>
            <a:prstGeom prst="rect">
              <a:avLst/>
            </a:prstGeom>
          </p:spPr>
        </p:pic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ED9F9768-DA16-92E7-2C64-8D9DD62AC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8079" y="29990"/>
              <a:ext cx="4152085" cy="3163617"/>
            </a:xfrm>
            <a:prstGeom prst="rect">
              <a:avLst/>
            </a:prstGeom>
          </p:spPr>
        </p:pic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56B967B1-F969-25AE-B84C-C7467064F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6259" y="3203032"/>
              <a:ext cx="4139716" cy="3154192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6A31EE43-B4DB-9D40-77E4-6736C3064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6259" y="29990"/>
              <a:ext cx="4152085" cy="3163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041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3BD267-2701-D331-15F0-4B482EF1AFCE}"/>
              </a:ext>
            </a:extLst>
          </p:cNvPr>
          <p:cNvGrpSpPr/>
          <p:nvPr/>
        </p:nvGrpSpPr>
        <p:grpSpPr>
          <a:xfrm>
            <a:off x="2205037" y="823347"/>
            <a:ext cx="8052704" cy="6726132"/>
            <a:chOff x="2205037" y="823347"/>
            <a:chExt cx="8052704" cy="67261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FF063BF-0595-0196-76C2-F8CFD3D74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5037" y="6736679"/>
              <a:ext cx="8013700" cy="812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8018DB-CC52-D1DB-299A-0DD8DD75BA32}"/>
                </a:ext>
              </a:extLst>
            </p:cNvPr>
            <p:cNvSpPr txBox="1"/>
            <p:nvPr/>
          </p:nvSpPr>
          <p:spPr>
            <a:xfrm>
              <a:off x="2205037" y="823347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TB transitions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F6B170-A34E-61C8-7496-0A701651F3E5}"/>
                </a:ext>
              </a:extLst>
            </p:cNvPr>
            <p:cNvSpPr txBox="1"/>
            <p:nvPr/>
          </p:nvSpPr>
          <p:spPr>
            <a:xfrm>
              <a:off x="2311164" y="6356589"/>
              <a:ext cx="172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HIV transitions</a:t>
              </a:r>
            </a:p>
          </p:txBody>
        </p:sp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ADDCB0A3-0609-8FB3-C3D1-7A9930FAF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5037" y="1382724"/>
              <a:ext cx="8052704" cy="4983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070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491349-24CA-699E-64AA-10E333CAFA1C}"/>
              </a:ext>
            </a:extLst>
          </p:cNvPr>
          <p:cNvGrpSpPr/>
          <p:nvPr/>
        </p:nvGrpSpPr>
        <p:grpSpPr>
          <a:xfrm>
            <a:off x="804333" y="1358128"/>
            <a:ext cx="10694544" cy="3968749"/>
            <a:chOff x="804333" y="1358128"/>
            <a:chExt cx="10694544" cy="3968749"/>
          </a:xfrm>
        </p:grpSpPr>
        <p:pic>
          <p:nvPicPr>
            <p:cNvPr id="10" name="Picture 9" descr="Chart, diagram&#10;&#10;Description automatically generated">
              <a:extLst>
                <a:ext uri="{FF2B5EF4-FFF2-40B4-BE49-F238E27FC236}">
                  <a16:creationId xmlns:a16="http://schemas.microsoft.com/office/drawing/2014/main" id="{E58994A3-D9F4-AF2D-49BC-AB41B9302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7211" y="1358129"/>
              <a:ext cx="5291666" cy="3968748"/>
            </a:xfrm>
            <a:prstGeom prst="rect">
              <a:avLst/>
            </a:prstGeom>
          </p:spPr>
        </p:pic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106DFF7A-D4D9-D617-16D6-9CDB34920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333" y="1358128"/>
              <a:ext cx="5291667" cy="3968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224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4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 2013 - 2022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Chelsea Greene</dc:creator>
  <cp:lastModifiedBy>Chelsea Greene</cp:lastModifiedBy>
  <cp:revision>2</cp:revision>
  <dcterms:created xsi:type="dcterms:W3CDTF">2022-12-16T00:17:08Z</dcterms:created>
  <dcterms:modified xsi:type="dcterms:W3CDTF">2022-12-16T19:57:19Z</dcterms:modified>
</cp:coreProperties>
</file>