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 snapToObjects="1">
      <p:cViewPr>
        <p:scale>
          <a:sx n="265" d="100"/>
          <a:sy n="265" d="100"/>
        </p:scale>
        <p:origin x="-1048" y="-5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78734-3C54-AB45-87F6-DC41CC2F74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D61CE2-89BD-D24C-B183-962F857A07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455DD8-CB6F-E14D-999E-D84297E4D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79D3E-4BD6-1949-B0F5-B42A6E9EAE8F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370C0-63C7-A746-B7AC-193877E01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7CD333-C8BA-9B43-815A-C2642EEA0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2B8E2-39FC-364C-951E-F83345C10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386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0EF98-EFC1-BD4F-B267-DE78E6D7A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49018A-5E4E-EE40-AE3D-1687D20EC7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F91CDF-1431-7A47-B20A-0FB49F24C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79D3E-4BD6-1949-B0F5-B42A6E9EAE8F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2FB505-F1E8-B146-A262-BC40B7305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AAF13C-526D-464B-90C6-A8BC6B8C3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2B8E2-39FC-364C-951E-F83345C10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875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39AA12-287F-3D4E-B439-1B18F42503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58887A-BA62-B24D-98D3-A45B6186F4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08996A-78B7-8A41-BF42-F6F75D273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79D3E-4BD6-1949-B0F5-B42A6E9EAE8F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89D3B5-B0FD-D845-8FD2-D94111B9D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ED5DFA-FC9A-264F-BACD-1E52AC4BA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2B8E2-39FC-364C-951E-F83345C10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499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27EBD-8334-1145-A56E-6BDC1725C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531EE-55A9-1647-9009-015A26C54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A478DA-6DAB-F045-9E45-28D39CD7A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79D3E-4BD6-1949-B0F5-B42A6E9EAE8F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5D842D-D5FA-9240-A2D4-91CC1316D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A2DC2C-2CE2-E54C-8E30-6D8107967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2B8E2-39FC-364C-951E-F83345C10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895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3B60F-A488-6B42-AFE3-080FDD226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2595A4-5E76-7349-A0F3-AB6C3E73F5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199061-62C6-9845-BEE6-0D38C35B4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79D3E-4BD6-1949-B0F5-B42A6E9EAE8F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EF9B1A-EDA1-0E49-9D5C-0904C34FA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235254-1AE9-5E4F-9652-B034E894C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2B8E2-39FC-364C-951E-F83345C10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302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BC9FA-4F32-864C-9746-8B0DA6C36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E021BF-F3BD-BD41-A688-B25C1E267F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E85B83-FDA2-AD42-9613-6561240915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8CDB07-C276-5848-8F30-7D4EFDEAA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79D3E-4BD6-1949-B0F5-B42A6E9EAE8F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A5D136-CB37-E242-B7FD-F4C5769DB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70A719-674F-644C-817D-4AC8F3A48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2B8E2-39FC-364C-951E-F83345C10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064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6A917-131B-164A-9E35-DBCC42255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8FFCC6-A152-4F45-B792-E106F4FD3D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991209-E6D4-CF49-B5D1-81E3CF3ECA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7D7A68-707A-B74B-9FE6-7CE462056F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D3D7F2-D2A7-1045-BDCA-9A69CC28D5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9FD647-0622-D847-AE01-A97F510D4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79D3E-4BD6-1949-B0F5-B42A6E9EAE8F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C58F3-1928-A143-AE9B-EAFF09D12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DC035C-C9F5-3547-8794-A7F8DF229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2B8E2-39FC-364C-951E-F83345C10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109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CF07B-0001-654A-85CB-666FB9892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06B7E0-AE37-6746-8D05-CCD17F0F2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79D3E-4BD6-1949-B0F5-B42A6E9EAE8F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DF7093-C2E2-574D-9F02-4B2E492FB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E1E63D-EE8A-814F-A99D-6A880A398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2B8E2-39FC-364C-951E-F83345C10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807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3DB090-B6A8-5740-96B5-675B3412F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79D3E-4BD6-1949-B0F5-B42A6E9EAE8F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879123-7A98-1947-8CE2-E3D7B836E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DBAB13-9FE6-514A-8C46-AB9818C4E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2B8E2-39FC-364C-951E-F83345C10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933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A2CBA-17DC-BB40-8B09-0D5839587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93CD9-FCCB-F14A-9262-91A38F788F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3244B3-AF4C-5F49-B141-908A48E97C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D76293-D691-184A-9725-B395984D1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79D3E-4BD6-1949-B0F5-B42A6E9EAE8F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5EF45E-1049-1A40-9D54-4E029D9EC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A4C4F1-CCA8-F34C-BE68-D339D989F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2B8E2-39FC-364C-951E-F83345C10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400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42169-0130-3247-AADA-E71AB895D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2049F7-AE1F-D047-B3DE-B522E981C4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0A5BCE-4E2B-1C48-A619-5A18F50907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7AB4D4-48A3-A544-A2EF-88B1247BD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79D3E-4BD6-1949-B0F5-B42A6E9EAE8F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AF36A3-D5CE-0547-8CF8-CEF514BEE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434B3B-7B11-2846-B4AA-E00F74B70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2B8E2-39FC-364C-951E-F83345C10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512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9E751C-BFE4-A249-B535-494FC70E5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45E201-32A8-9043-BBB4-F3F8091506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AEEF49-16CF-1349-9912-F9A3B3D987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B79D3E-4BD6-1949-B0F5-B42A6E9EAE8F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63912A-AEEB-7648-87BA-C199E7DE2E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16069A-F7AD-CE44-91D9-87EF567C22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42B8E2-39FC-364C-951E-F83345C10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160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1B6081D-D3E8-4209-B85B-EB1C655A6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1214" y="1111170"/>
            <a:ext cx="11040" cy="4645103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8CA55E4-1295-45C8-BA05-5A9E705B74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03027" y="3428998"/>
            <a:ext cx="4188904" cy="1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8C5794E-A9A1-4A23-AF68-C79A78223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610334" y="3428998"/>
            <a:ext cx="4188904" cy="1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 56">
            <a:extLst>
              <a:ext uri="{FF2B5EF4-FFF2-40B4-BE49-F238E27FC236}">
                <a16:creationId xmlns:a16="http://schemas.microsoft.com/office/drawing/2014/main" id="{914395E3-94A3-AA45-BBCA-E9E6F3E51BD6}"/>
              </a:ext>
            </a:extLst>
          </p:cNvPr>
          <p:cNvGrpSpPr/>
          <p:nvPr/>
        </p:nvGrpSpPr>
        <p:grpSpPr>
          <a:xfrm>
            <a:off x="1298971" y="643467"/>
            <a:ext cx="4384856" cy="2543217"/>
            <a:chOff x="1298971" y="643467"/>
            <a:chExt cx="4384856" cy="2543217"/>
          </a:xfrm>
        </p:grpSpPr>
        <p:pic>
          <p:nvPicPr>
            <p:cNvPr id="9" name="Picture 8" descr="Diagram&#10;&#10;Description automatically generated">
              <a:extLst>
                <a:ext uri="{FF2B5EF4-FFF2-40B4-BE49-F238E27FC236}">
                  <a16:creationId xmlns:a16="http://schemas.microsoft.com/office/drawing/2014/main" id="{3B3A63F1-B8AA-FD48-8177-B34AAD0991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98971" y="643467"/>
              <a:ext cx="4384856" cy="2543217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90405E83-F5F7-CB4E-AD47-9FF76A6ACD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0143714">
              <a:off x="1506381" y="1870008"/>
              <a:ext cx="260262" cy="244952"/>
            </a:xfrm>
            <a:prstGeom prst="rect">
              <a:avLst/>
            </a:prstGeom>
          </p:spPr>
        </p:pic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429241CC-EC7F-FA4F-BDE2-B7D668FADD6F}"/>
                </a:ext>
              </a:extLst>
            </p:cNvPr>
            <p:cNvCxnSpPr/>
            <p:nvPr/>
          </p:nvCxnSpPr>
          <p:spPr>
            <a:xfrm flipV="1">
              <a:off x="1660941" y="1383903"/>
              <a:ext cx="265723" cy="77372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5415AC21-69CB-3440-B758-BF2AD02097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22641" y="1355613"/>
              <a:ext cx="497110" cy="83030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DBCB32E8-1DD9-CD48-9260-38E35662C51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20090519">
              <a:off x="1857290" y="1652138"/>
              <a:ext cx="229994" cy="237181"/>
            </a:xfrm>
            <a:prstGeom prst="rect">
              <a:avLst/>
            </a:prstGeom>
          </p:spPr>
        </p:pic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6AAD0254-52B2-0645-B5CA-94756EACEFE3}"/>
              </a:ext>
            </a:extLst>
          </p:cNvPr>
          <p:cNvGrpSpPr/>
          <p:nvPr/>
        </p:nvGrpSpPr>
        <p:grpSpPr>
          <a:xfrm>
            <a:off x="6512358" y="643467"/>
            <a:ext cx="4384856" cy="2543217"/>
            <a:chOff x="6512358" y="643467"/>
            <a:chExt cx="4384856" cy="2543217"/>
          </a:xfrm>
        </p:grpSpPr>
        <p:pic>
          <p:nvPicPr>
            <p:cNvPr id="5" name="Picture 4" descr="A picture containing text, wrench, screenshot&#10;&#10;Description automatically generated">
              <a:extLst>
                <a:ext uri="{FF2B5EF4-FFF2-40B4-BE49-F238E27FC236}">
                  <a16:creationId xmlns:a16="http://schemas.microsoft.com/office/drawing/2014/main" id="{79157CBF-F2F3-F74B-A88E-9140835FA35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512358" y="643467"/>
              <a:ext cx="4384856" cy="2543217"/>
            </a:xfrm>
            <a:prstGeom prst="rect">
              <a:avLst/>
            </a:prstGeom>
          </p:spPr>
        </p:pic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D4C3338A-0956-8F46-BA07-D53B2E55D31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61270" y="1383903"/>
              <a:ext cx="274176" cy="80201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4E342B0E-BD85-1844-9AEA-C77FA9C35900}"/>
              </a:ext>
            </a:extLst>
          </p:cNvPr>
          <p:cNvGrpSpPr/>
          <p:nvPr/>
        </p:nvGrpSpPr>
        <p:grpSpPr>
          <a:xfrm>
            <a:off x="6503520" y="3671316"/>
            <a:ext cx="4402532" cy="2553469"/>
            <a:chOff x="6503520" y="3671316"/>
            <a:chExt cx="4402532" cy="2553469"/>
          </a:xfrm>
        </p:grpSpPr>
        <p:pic>
          <p:nvPicPr>
            <p:cNvPr id="7" name="Picture 6" descr="Diagram&#10;&#10;Description automatically generated">
              <a:extLst>
                <a:ext uri="{FF2B5EF4-FFF2-40B4-BE49-F238E27FC236}">
                  <a16:creationId xmlns:a16="http://schemas.microsoft.com/office/drawing/2014/main" id="{3924D808-DDEF-F04C-A21E-00FCCDBF618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503520" y="3671316"/>
              <a:ext cx="4402532" cy="2553469"/>
            </a:xfrm>
            <a:prstGeom prst="rect">
              <a:avLst/>
            </a:prstGeom>
          </p:spPr>
        </p:pic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C3ED4F49-03EC-B846-B4CB-351B1CB28A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62651" y="4353168"/>
              <a:ext cx="1499654" cy="9182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0D66AF36-178F-0040-9783-F7932FE471E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412947" y="4587631"/>
              <a:ext cx="198639" cy="244230"/>
            </a:xfrm>
            <a:prstGeom prst="rect">
              <a:avLst/>
            </a:prstGeom>
          </p:spPr>
        </p:pic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06C7EEFA-E53A-BD40-8E1B-E4BBDC7153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61270" y="4337538"/>
              <a:ext cx="891592" cy="86750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513A40FA-054B-C54C-BE28-C7849B10AE9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209421" y="4897271"/>
              <a:ext cx="203526" cy="244231"/>
            </a:xfrm>
            <a:prstGeom prst="rect">
              <a:avLst/>
            </a:prstGeom>
          </p:spPr>
        </p:pic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FA104E1F-9BC3-1F49-9288-7E9DC8B088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61270" y="4337538"/>
              <a:ext cx="1258915" cy="9182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03CC8E1-951C-8C43-AAD5-3FE68781FBA7}"/>
                </a:ext>
              </a:extLst>
            </p:cNvPr>
            <p:cNvSpPr/>
            <p:nvPr/>
          </p:nvSpPr>
          <p:spPr>
            <a:xfrm>
              <a:off x="7103889" y="4095221"/>
              <a:ext cx="211063" cy="2735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A52013C8-457B-2D4D-92EF-7F10F6DD83A8}"/>
              </a:ext>
            </a:extLst>
          </p:cNvPr>
          <p:cNvGrpSpPr/>
          <p:nvPr/>
        </p:nvGrpSpPr>
        <p:grpSpPr>
          <a:xfrm>
            <a:off x="1296691" y="3671316"/>
            <a:ext cx="4389417" cy="2545862"/>
            <a:chOff x="1296691" y="3671316"/>
            <a:chExt cx="4389417" cy="2545862"/>
          </a:xfrm>
        </p:grpSpPr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C19B1173-A857-C44E-8CDD-B9CA8AA1EB34}"/>
                </a:ext>
              </a:extLst>
            </p:cNvPr>
            <p:cNvGrpSpPr/>
            <p:nvPr/>
          </p:nvGrpSpPr>
          <p:grpSpPr>
            <a:xfrm>
              <a:off x="1296691" y="3671316"/>
              <a:ext cx="4389417" cy="2545862"/>
              <a:chOff x="1296691" y="3671316"/>
              <a:chExt cx="4389417" cy="2545862"/>
            </a:xfrm>
          </p:grpSpPr>
          <p:pic>
            <p:nvPicPr>
              <p:cNvPr id="11" name="Picture 10" descr="Diagram&#10;&#10;Description automatically generated">
                <a:extLst>
                  <a:ext uri="{FF2B5EF4-FFF2-40B4-BE49-F238E27FC236}">
                    <a16:creationId xmlns:a16="http://schemas.microsoft.com/office/drawing/2014/main" id="{85375DC2-53C4-704F-94AB-DECB19A79C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296691" y="3671316"/>
                <a:ext cx="4389417" cy="2545862"/>
              </a:xfrm>
              <a:prstGeom prst="rect">
                <a:avLst/>
              </a:prstGeom>
            </p:spPr>
          </p:pic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23BA9750-E698-8945-BF86-B348D4046A3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36512" y="4439138"/>
                <a:ext cx="0" cy="25790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8EFA6BA8-CCF0-644A-86F5-42D00D30A423}"/>
                  </a:ext>
                </a:extLst>
              </p:cNvPr>
              <p:cNvCxnSpPr/>
              <p:nvPr/>
            </p:nvCxnSpPr>
            <p:spPr>
              <a:xfrm>
                <a:off x="1637496" y="4975507"/>
                <a:ext cx="0" cy="22953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F32CA1A6-28C6-CC4E-84BF-9700B789CB7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l="873" t="5065" r="-873" b="7216"/>
            <a:stretch/>
          </p:blipFill>
          <p:spPr>
            <a:xfrm>
              <a:off x="1485466" y="4108744"/>
              <a:ext cx="332315" cy="33520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948347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Chelsea Greene</dc:creator>
  <cp:lastModifiedBy>Chelsea Greene</cp:lastModifiedBy>
  <cp:revision>4</cp:revision>
  <dcterms:created xsi:type="dcterms:W3CDTF">2021-11-17T00:24:51Z</dcterms:created>
  <dcterms:modified xsi:type="dcterms:W3CDTF">2021-11-17T01:11:13Z</dcterms:modified>
</cp:coreProperties>
</file>