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1" autoAdjust="0"/>
  </p:normalViewPr>
  <p:slideViewPr>
    <p:cSldViewPr>
      <p:cViewPr>
        <p:scale>
          <a:sx n="100" d="100"/>
          <a:sy n="100" d="100"/>
        </p:scale>
        <p:origin x="-210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GB" dirty="0" smtClean="0"/>
              <a:t>Place graph example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95600" y="2743200"/>
            <a:ext cx="2667000" cy="18288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362200" y="2133600"/>
            <a:ext cx="3657600" cy="28194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694902" y="168806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root</a:t>
            </a:r>
            <a:endParaRPr lang="en-GB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362200"/>
            <a:ext cx="17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PhysicalRoom:</a:t>
            </a:r>
            <a:r>
              <a:rPr lang="en-GB" i="1" dirty="0" smtClean="0"/>
              <a:t>v</a:t>
            </a:r>
            <a:r>
              <a:rPr lang="en-GB" i="1" baseline="-25000" dirty="0" smtClean="0"/>
              <a:t>0</a:t>
            </a:r>
            <a:endParaRPr lang="en-GB" i="1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3962400" y="3429000"/>
            <a:ext cx="457200" cy="8382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3048000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PhysicalHandheld: </a:t>
            </a:r>
            <a:r>
              <a:rPr lang="en-GB" i="1" dirty="0" smtClean="0"/>
              <a:t>v</a:t>
            </a:r>
            <a:r>
              <a:rPr lang="en-GB" i="1" baseline="-25000" dirty="0" smtClean="0"/>
              <a:t>1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18288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root</a:t>
            </a:r>
            <a:endParaRPr lang="en-GB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15200" y="31242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v</a:t>
            </a:r>
            <a:r>
              <a:rPr lang="en-GB" i="1" baseline="-25000" dirty="0" smtClean="0"/>
              <a:t>0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391400" y="41910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v</a:t>
            </a:r>
            <a:r>
              <a:rPr lang="en-GB" i="1" baseline="-25000" dirty="0" smtClean="0"/>
              <a:t>1</a:t>
            </a:r>
            <a:endParaRPr lang="en-GB" dirty="0"/>
          </a:p>
        </p:txBody>
      </p:sp>
      <p:cxnSp>
        <p:nvCxnSpPr>
          <p:cNvPr id="21" name="Straight Connector 20"/>
          <p:cNvCxnSpPr>
            <a:stCxn id="17" idx="2"/>
            <a:endCxn id="26" idx="0"/>
          </p:cNvCxnSpPr>
          <p:nvPr/>
        </p:nvCxnSpPr>
        <p:spPr>
          <a:xfrm rot="16200000" flipH="1">
            <a:off x="6730890" y="2692290"/>
            <a:ext cx="1002268" cy="1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6" idx="2"/>
            <a:endCxn id="30" idx="0"/>
          </p:cNvCxnSpPr>
          <p:nvPr/>
        </p:nvCxnSpPr>
        <p:spPr>
          <a:xfrm rot="5400000">
            <a:off x="6781800" y="38100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162800" y="3200400"/>
            <a:ext cx="152400" cy="1524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7162800" y="4267200"/>
            <a:ext cx="152400" cy="1524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GB" dirty="0" smtClean="0"/>
              <a:t>link graph example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95600" y="2743200"/>
            <a:ext cx="2667000" cy="18288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362200" y="2133600"/>
            <a:ext cx="3657600" cy="28194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694902" y="168806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root</a:t>
            </a:r>
            <a:endParaRPr lang="en-GB" i="1" dirty="0"/>
          </a:p>
        </p:txBody>
      </p:sp>
      <p:sp>
        <p:nvSpPr>
          <p:cNvPr id="9" name="Rectangle 8"/>
          <p:cNvSpPr/>
          <p:nvPr/>
        </p:nvSpPr>
        <p:spPr>
          <a:xfrm>
            <a:off x="3962400" y="3429000"/>
            <a:ext cx="457200" cy="8382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54864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4196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9"/>
          <p:cNvCxnSpPr>
            <a:stCxn id="15" idx="6"/>
            <a:endCxn id="14" idx="2"/>
          </p:cNvCxnSpPr>
          <p:nvPr/>
        </p:nvCxnSpPr>
        <p:spPr>
          <a:xfrm flipV="1">
            <a:off x="4495800" y="3619500"/>
            <a:ext cx="990600" cy="152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5600" y="3364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v</a:t>
            </a:r>
            <a:r>
              <a:rPr lang="en-GB" i="1" baseline="-25000" dirty="0" smtClean="0"/>
              <a:t>0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00" y="34406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v</a:t>
            </a:r>
            <a:r>
              <a:rPr lang="en-GB" i="1" baseline="-25000" dirty="0" smtClean="0"/>
              <a:t>1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6781800" y="3276600"/>
            <a:ext cx="152400" cy="1524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7696200" y="3288268"/>
            <a:ext cx="152400" cy="1524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2819400" y="2362200"/>
            <a:ext cx="17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PhysicalRoom:</a:t>
            </a:r>
            <a:r>
              <a:rPr lang="en-GB" i="1" dirty="0" smtClean="0"/>
              <a:t>v</a:t>
            </a:r>
            <a:r>
              <a:rPr lang="en-GB" i="1" baseline="-25000" dirty="0" smtClean="0"/>
              <a:t>0</a:t>
            </a:r>
            <a:endParaRPr lang="en-GB" i="1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3276600" y="3048000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PhysicalHandheld: </a:t>
            </a:r>
            <a:r>
              <a:rPr lang="en-GB" i="1" dirty="0" smtClean="0"/>
              <a:t>v</a:t>
            </a:r>
            <a:r>
              <a:rPr lang="en-GB" i="1" baseline="-25000" dirty="0" smtClean="0"/>
              <a:t>1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7757206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68580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urved Connector 35"/>
          <p:cNvCxnSpPr>
            <a:stCxn id="35" idx="0"/>
            <a:endCxn id="34" idx="0"/>
          </p:cNvCxnSpPr>
          <p:nvPr/>
        </p:nvCxnSpPr>
        <p:spPr>
          <a:xfrm rot="5400000" flipH="1" flipV="1">
            <a:off x="7345703" y="2750797"/>
            <a:ext cx="1588" cy="899206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883980" y="3581400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</a:t>
            </a:r>
            <a:r>
              <a:rPr lang="en-GB" i="1" baseline="-25000" dirty="0" smtClean="0"/>
              <a:t>0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7162800" y="2514600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e</a:t>
            </a:r>
            <a:r>
              <a:rPr lang="en-GB" i="1" baseline="-25000" dirty="0" smtClean="0"/>
              <a:t>0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GB" dirty="0" smtClean="0"/>
              <a:t>Hole example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95600" y="2743200"/>
            <a:ext cx="2667000" cy="18288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362200" y="2133600"/>
            <a:ext cx="3657600" cy="28194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694902" y="168806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root</a:t>
            </a:r>
            <a:endParaRPr lang="en-GB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362200"/>
            <a:ext cx="17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PhysicalRoom:</a:t>
            </a:r>
            <a:r>
              <a:rPr lang="en-GB" i="1" dirty="0" smtClean="0"/>
              <a:t>v</a:t>
            </a:r>
            <a:r>
              <a:rPr lang="en-GB" i="1" baseline="-25000" dirty="0" smtClean="0"/>
              <a:t>0</a:t>
            </a:r>
            <a:endParaRPr lang="en-GB" i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0" y="3048000"/>
            <a:ext cx="5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site</a:t>
            </a:r>
            <a:r>
              <a:rPr lang="en-GB" i="1" baseline="-25000" dirty="0" smtClean="0"/>
              <a:t>0</a:t>
            </a:r>
            <a:endParaRPr lang="en-GB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182880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root</a:t>
            </a:r>
            <a:endParaRPr lang="en-GB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15200" y="31242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v</a:t>
            </a:r>
            <a:r>
              <a:rPr lang="en-GB" i="1" baseline="-25000" dirty="0" smtClean="0"/>
              <a:t>0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6934200" y="4267200"/>
            <a:ext cx="5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smtClean="0"/>
              <a:t>site</a:t>
            </a:r>
            <a:r>
              <a:rPr lang="en-GB" i="1" baseline="-25000" smtClean="0"/>
              <a:t>0</a:t>
            </a:r>
            <a:endParaRPr lang="en-GB" dirty="0"/>
          </a:p>
        </p:txBody>
      </p:sp>
      <p:cxnSp>
        <p:nvCxnSpPr>
          <p:cNvPr id="21" name="Straight Connector 20"/>
          <p:cNvCxnSpPr>
            <a:stCxn id="17" idx="2"/>
            <a:endCxn id="26" idx="0"/>
          </p:cNvCxnSpPr>
          <p:nvPr/>
        </p:nvCxnSpPr>
        <p:spPr>
          <a:xfrm rot="16200000" flipH="1">
            <a:off x="6730890" y="2692290"/>
            <a:ext cx="1002268" cy="1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6" idx="2"/>
          </p:cNvCxnSpPr>
          <p:nvPr/>
        </p:nvCxnSpPr>
        <p:spPr>
          <a:xfrm rot="5400000">
            <a:off x="6781800" y="38100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162800" y="3200400"/>
            <a:ext cx="152400" cy="1524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3657600" y="3429000"/>
            <a:ext cx="1143000" cy="762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Indexed control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895600" y="2743200"/>
            <a:ext cx="1371600" cy="3048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514600" y="2209800"/>
            <a:ext cx="2133600" cy="12192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2362200"/>
            <a:ext cx="144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</a:t>
            </a:r>
            <a:r>
              <a:rPr lang="en-GB" dirty="0" smtClean="0"/>
              <a:t>nteger&lt;4&gt;:</a:t>
            </a:r>
            <a:r>
              <a:rPr lang="en-GB" i="1" dirty="0" smtClean="0"/>
              <a:t>v</a:t>
            </a:r>
            <a:r>
              <a:rPr lang="en-GB" i="1" baseline="-25000" dirty="0" smtClean="0"/>
              <a:t>0</a:t>
            </a:r>
            <a:endParaRPr lang="en-GB" i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214526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root</a:t>
            </a:r>
            <a:endParaRPr lang="en-GB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31242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v</a:t>
            </a:r>
            <a:r>
              <a:rPr lang="en-GB" i="1" baseline="-25000" dirty="0" smtClean="0"/>
              <a:t>0</a:t>
            </a:r>
            <a:endParaRPr lang="en-GB" dirty="0"/>
          </a:p>
        </p:txBody>
      </p:sp>
      <p:cxnSp>
        <p:nvCxnSpPr>
          <p:cNvPr id="8" name="Straight Connector 7"/>
          <p:cNvCxnSpPr>
            <a:stCxn id="6" idx="2"/>
            <a:endCxn id="9" idx="0"/>
          </p:cNvCxnSpPr>
          <p:nvPr/>
        </p:nvCxnSpPr>
        <p:spPr>
          <a:xfrm rot="16200000" flipH="1">
            <a:off x="5288924" y="2850524"/>
            <a:ext cx="685800" cy="1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62600" y="3200400"/>
            <a:ext cx="152400" cy="152400"/>
          </a:xfrm>
          <a:prstGeom prst="rect">
            <a:avLst/>
          </a:prstGeom>
          <a:noFill/>
          <a:ln cap="rnd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Place graph example</vt:lpstr>
      <vt:lpstr>link graph example</vt:lpstr>
      <vt:lpstr>Hole example</vt:lpstr>
      <vt:lpstr>Indexed control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 graph example</dc:title>
  <dc:creator/>
  <cp:lastModifiedBy>Chris Greenhalgh</cp:lastModifiedBy>
  <cp:revision>7</cp:revision>
  <dcterms:created xsi:type="dcterms:W3CDTF">2006-08-16T00:00:00Z</dcterms:created>
  <dcterms:modified xsi:type="dcterms:W3CDTF">2009-07-29T09:55:24Z</dcterms:modified>
</cp:coreProperties>
</file>