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3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Bluetoothex</a:t>
            </a:r>
            <a:r>
              <a:rPr lang="en-GB" dirty="0" smtClean="0"/>
              <a:t> images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Initial </a:t>
            </a:r>
            <a:r>
              <a:rPr lang="en-GB" dirty="0" err="1" smtClean="0"/>
              <a:t>bigraph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14400" y="4114800"/>
            <a:ext cx="238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BigraphSpaceBluetooth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705636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4876800" y="990600"/>
            <a:ext cx="3962400" cy="5562600"/>
          </a:xfrm>
          <a:prstGeom prst="roundRect">
            <a:avLst>
              <a:gd name="adj" fmla="val 90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69006" y="1600200"/>
            <a:ext cx="20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BigraphSpaceScreen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048836" y="621268"/>
            <a:ext cx="2342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BigraphSpaceAuthored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5133392" y="1390260"/>
            <a:ext cx="3429000" cy="5010539"/>
          </a:xfrm>
          <a:prstGeom prst="roundRect">
            <a:avLst>
              <a:gd name="adj" fmla="val 6560"/>
            </a:avLst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04456" y="1002268"/>
            <a:ext cx="180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DescriptionRoom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5334000" y="1752600"/>
            <a:ext cx="2895600" cy="2133600"/>
          </a:xfrm>
          <a:prstGeom prst="roundRect">
            <a:avLst>
              <a:gd name="adj" fmla="val 109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56856" y="1371600"/>
            <a:ext cx="218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DescriptionBluetooth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5486400" y="2121932"/>
            <a:ext cx="2514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256" y="1752600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5715000" y="2274332"/>
            <a:ext cx="20574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"00:1c:9a:…":string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5334000" y="4267200"/>
            <a:ext cx="2895600" cy="1981200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56856" y="3886200"/>
            <a:ext cx="176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DigitalDocument</a:t>
            </a:r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5486400" y="4636532"/>
            <a:ext cx="2514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09256" y="42672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Filename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5715000" y="4788932"/>
            <a:ext cx="20574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"http://ww..":string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4572000"/>
            <a:ext cx="3429000" cy="19050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2000" y="2057400"/>
            <a:ext cx="3429000" cy="19050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86400" y="5596354"/>
            <a:ext cx="2514600" cy="4996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9256" y="5291554"/>
            <a:ext cx="1137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Description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5715000" y="5715000"/>
            <a:ext cx="21336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smtClean="0"/>
              <a:t>"</a:t>
            </a:r>
            <a:r>
              <a:rPr lang="en-GB" sz="1400" dirty="0" smtClean="0"/>
              <a:t>Chris’s home page":string</a:t>
            </a:r>
            <a:endParaRPr lang="en-GB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486400" y="3124200"/>
            <a:ext cx="2514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09256" y="2819400"/>
            <a:ext cx="1137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Description</a:t>
            </a:r>
            <a:endParaRPr lang="en-GB" sz="1600" dirty="0"/>
          </a:p>
        </p:txBody>
      </p:sp>
      <p:sp>
        <p:nvSpPr>
          <p:cNvPr id="43" name="Rectangle 42"/>
          <p:cNvSpPr/>
          <p:nvPr/>
        </p:nvSpPr>
        <p:spPr>
          <a:xfrm>
            <a:off x="5715000" y="3242846"/>
            <a:ext cx="21336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 smtClean="0"/>
              <a:t>"</a:t>
            </a:r>
            <a:r>
              <a:rPr lang="en-GB" sz="1400" dirty="0" smtClean="0"/>
              <a:t>Chris’s phone":string</a:t>
            </a:r>
            <a:endParaRPr lang="en-GB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181600" y="1981200"/>
            <a:ext cx="238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BigraphSpaceBluetooth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5029200" y="2438400"/>
            <a:ext cx="3429000" cy="19050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Bluetooth single beacon “reaction”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14400" y="1981200"/>
            <a:ext cx="238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BigraphSpaceBluetooth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705636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5334000" y="2907268"/>
            <a:ext cx="28956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56856" y="2537936"/>
            <a:ext cx="218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DescriptionBluetooth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5486400" y="3288268"/>
            <a:ext cx="2514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256" y="2918936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5715000" y="3440668"/>
            <a:ext cx="20574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"00:1c:9a:…":string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2438400"/>
            <a:ext cx="3429000" cy="19050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19200" y="2895600"/>
            <a:ext cx="2438400" cy="990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365980" y="31242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ym typeface="Wingdings" pitchFamily="2" charset="2"/>
              </a:rPr>
              <a:t></a:t>
            </a:r>
            <a:endParaRPr lang="en-GB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GB" dirty="0" smtClean="0"/>
              <a:t>Behaviour redex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14400" y="3733800"/>
            <a:ext cx="238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BigraphSpaceBluetooth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705636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4876800" y="1219200"/>
            <a:ext cx="3962400" cy="548640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69006" y="1219200"/>
            <a:ext cx="20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BigraphSpaceScreen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5048836" y="838200"/>
            <a:ext cx="2342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BigraphSpaceAuthored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5105400" y="1676400"/>
            <a:ext cx="3429000" cy="4114800"/>
          </a:xfrm>
          <a:prstGeom prst="roundRect">
            <a:avLst>
              <a:gd name="adj" fmla="val 6560"/>
            </a:avLst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04456" y="1295400"/>
            <a:ext cx="180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DescriptionRoom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5334000" y="2121932"/>
            <a:ext cx="2895600" cy="1764268"/>
          </a:xfrm>
          <a:prstGeom prst="roundRect">
            <a:avLst>
              <a:gd name="adj" fmla="val 97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56856" y="1752600"/>
            <a:ext cx="218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DescriptionBluetooth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5486400" y="2502932"/>
            <a:ext cx="2514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256" y="2133600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5715000" y="2655332"/>
            <a:ext cx="20574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$address:string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5334000" y="4343400"/>
            <a:ext cx="2895600" cy="1131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56856" y="3974068"/>
            <a:ext cx="176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DigitalDocument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4191000"/>
            <a:ext cx="3429000" cy="2514600"/>
          </a:xfrm>
          <a:prstGeom prst="roundRect">
            <a:avLst>
              <a:gd name="adj" fmla="val 8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2000" y="1676400"/>
            <a:ext cx="3429000" cy="19050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19200" y="2133600"/>
            <a:ext cx="2438400" cy="990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[4]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1066800" y="4572000"/>
            <a:ext cx="28956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89656" y="4202668"/>
            <a:ext cx="218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DescriptionBluetooth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1219200" y="4953000"/>
            <a:ext cx="2514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42056" y="4583668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447800" y="5105400"/>
            <a:ext cx="20574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$address:string</a:t>
            </a:r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5562600" y="4572000"/>
            <a:ext cx="2362200" cy="685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5105400" y="6096000"/>
            <a:ext cx="35052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1066800" y="6019800"/>
            <a:ext cx="28956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5486400" y="3352800"/>
            <a:ext cx="25146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[5]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Behaviour </a:t>
            </a:r>
            <a:r>
              <a:rPr lang="en-GB" dirty="0" err="1" smtClean="0"/>
              <a:t>reactum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14400" y="3733800"/>
            <a:ext cx="238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BigraphSpaceBluetooth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705636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969006" y="1219200"/>
            <a:ext cx="20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BigraphSpaceScreen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4191000"/>
            <a:ext cx="3429000" cy="2514600"/>
          </a:xfrm>
          <a:prstGeom prst="roundRect">
            <a:avLst>
              <a:gd name="adj" fmla="val 8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2000" y="1676400"/>
            <a:ext cx="3429000" cy="19050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6800" y="6019800"/>
            <a:ext cx="28956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1066800" y="2133600"/>
            <a:ext cx="28956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89656" y="1764268"/>
            <a:ext cx="176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DigitalDocument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1295400" y="2373868"/>
            <a:ext cx="2362200" cy="76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4876800" y="1219200"/>
            <a:ext cx="3962400" cy="548640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48836" y="838200"/>
            <a:ext cx="2342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BigraphSpaceAuthored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5105400" y="1676400"/>
            <a:ext cx="3429000" cy="4114800"/>
          </a:xfrm>
          <a:prstGeom prst="roundRect">
            <a:avLst>
              <a:gd name="adj" fmla="val 6560"/>
            </a:avLst>
          </a:prstGeom>
          <a:solidFill>
            <a:schemeClr val="bg1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04456" y="1295400"/>
            <a:ext cx="1805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DescriptionRoom</a:t>
            </a:r>
            <a:endParaRPr lang="en-GB" dirty="0"/>
          </a:p>
        </p:txBody>
      </p:sp>
      <p:sp>
        <p:nvSpPr>
          <p:cNvPr id="43" name="Rounded Rectangle 42"/>
          <p:cNvSpPr/>
          <p:nvPr/>
        </p:nvSpPr>
        <p:spPr>
          <a:xfrm>
            <a:off x="5334000" y="2121932"/>
            <a:ext cx="2895600" cy="1764268"/>
          </a:xfrm>
          <a:prstGeom prst="roundRect">
            <a:avLst>
              <a:gd name="adj" fmla="val 97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56856" y="1752600"/>
            <a:ext cx="218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DescriptionBluetooth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5486400" y="2502932"/>
            <a:ext cx="2514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09256" y="2133600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5715000" y="2655332"/>
            <a:ext cx="20574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$address:string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5334000" y="4343400"/>
            <a:ext cx="2895600" cy="1131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56856" y="3974068"/>
            <a:ext cx="176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DigitalDocument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5562600" y="4572000"/>
            <a:ext cx="2362200" cy="685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[3]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5105400" y="6096000"/>
            <a:ext cx="35052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486400" y="3352800"/>
            <a:ext cx="25146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[5]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762000" y="2438400"/>
            <a:ext cx="3429000" cy="32766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81600" y="1981200"/>
            <a:ext cx="20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BigraphSpaceScreen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reaction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14400" y="1981200"/>
            <a:ext cx="20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BigraphSpaceScreen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705636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1066800" y="2907268"/>
            <a:ext cx="2895600" cy="1893332"/>
          </a:xfrm>
          <a:prstGeom prst="roundRect">
            <a:avLst>
              <a:gd name="adj" fmla="val 10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89656" y="2537936"/>
            <a:ext cx="176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DigitalDocument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219200" y="3288268"/>
            <a:ext cx="2514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42056" y="291893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Filename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1447800" y="3440668"/>
            <a:ext cx="20574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"http://ww..":string</a:t>
            </a:r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1219200" y="5029200"/>
            <a:ext cx="24384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365980" y="312420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ym typeface="Wingdings" pitchFamily="2" charset="2"/>
              </a:rPr>
              <a:t></a:t>
            </a:r>
            <a:endParaRPr lang="en-GB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5029200" y="2438400"/>
            <a:ext cx="3429000" cy="3276600"/>
          </a:xfrm>
          <a:prstGeom prst="roundRect">
            <a:avLst>
              <a:gd name="adj" fmla="val 114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6400" y="5029200"/>
            <a:ext cx="24384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[1]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1219200" y="4114800"/>
            <a:ext cx="24384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[2]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134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Bluetoothex images</vt:lpstr>
      <vt:lpstr>Initial bigraph</vt:lpstr>
      <vt:lpstr>Bluetooth single beacon “reaction”</vt:lpstr>
      <vt:lpstr>Behaviour redex</vt:lpstr>
      <vt:lpstr>Behaviour reactum</vt:lpstr>
      <vt:lpstr>Display reaction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Bluetoothex images</dc:title>
  <dc:creator/>
  <cp:lastModifiedBy>Chris Greenhalgh</cp:lastModifiedBy>
  <cp:revision>13</cp:revision>
  <dcterms:created xsi:type="dcterms:W3CDTF">2006-08-16T00:00:00Z</dcterms:created>
  <dcterms:modified xsi:type="dcterms:W3CDTF">2009-09-09T09:04:56Z</dcterms:modified>
</cp:coreProperties>
</file>