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token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64350" y="32766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835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9863" y="28956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A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93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13713" y="28194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B</a:t>
            </a:r>
            <a:endParaRPr lang="en-GB" dirty="0"/>
          </a:p>
        </p:txBody>
      </p:sp>
      <p:cxnSp>
        <p:nvCxnSpPr>
          <p:cNvPr id="9" name="Curved Connector 8"/>
          <p:cNvCxnSpPr>
            <a:stCxn id="7" idx="2"/>
            <a:endCxn id="4" idx="6"/>
          </p:cNvCxnSpPr>
          <p:nvPr/>
        </p:nvCxnSpPr>
        <p:spPr>
          <a:xfrm rot="10800000">
            <a:off x="3935950" y="3657600"/>
            <a:ext cx="5334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50" y="3429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Token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Field(s)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0113" y="2754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speed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ignition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88487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control set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0"/>
            <a:ext cx="157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InterfaceDown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038600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InterfaceUp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583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c1</a:t>
            </a:r>
            <a:endParaRPr lang="en-GB" dirty="0"/>
          </a:p>
        </p:txBody>
      </p:sp>
      <p:cxnSp>
        <p:nvCxnSpPr>
          <p:cNvPr id="12" name="Curved Connector 11"/>
          <p:cNvCxnSpPr>
            <a:stCxn id="7" idx="0"/>
          </p:cNvCxnSpPr>
          <p:nvPr/>
        </p:nvCxnSpPr>
        <p:spPr>
          <a:xfrm rot="16200000" flipV="1">
            <a:off x="4953000" y="2743200"/>
            <a:ext cx="3810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33600" y="2819400"/>
            <a:ext cx="419100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ports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19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477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4"/>
          <p:cNvCxnSpPr>
            <a:stCxn id="10" idx="2"/>
            <a:endCxn id="5" idx="6"/>
          </p:cNvCxnSpPr>
          <p:nvPr/>
        </p:nvCxnSpPr>
        <p:spPr>
          <a:xfrm rot="10800000">
            <a:off x="38862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9" idx="6"/>
          </p:cNvCxnSpPr>
          <p:nvPr/>
        </p:nvCxnSpPr>
        <p:spPr>
          <a:xfrm rot="10800000">
            <a:off x="52578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child nodes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7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3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910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cxnSp>
        <p:nvCxnSpPr>
          <p:cNvPr id="15" name="Curved Connector 14"/>
          <p:cNvCxnSpPr>
            <a:endCxn id="25" idx="3"/>
          </p:cNvCxnSpPr>
          <p:nvPr/>
        </p:nvCxnSpPr>
        <p:spPr>
          <a:xfrm rot="10800000">
            <a:off x="36576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50292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505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/>
          <p:cNvSpPr/>
          <p:nvPr/>
        </p:nvSpPr>
        <p:spPr>
          <a:xfrm>
            <a:off x="44196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48768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iamond 28"/>
          <p:cNvSpPr/>
          <p:nvPr/>
        </p:nvSpPr>
        <p:spPr>
          <a:xfrm>
            <a:off x="5791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05520" y="3152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anchor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</a:t>
            </a:r>
            <a:r>
              <a:rPr lang="en-GB" dirty="0" smtClean="0"/>
              <a:t>links (2)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176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Numbers as “constant” links</vt:lpstr>
      <vt:lpstr>Numbers as “constant” links (2)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locale</vt:lpstr>
      <vt:lpstr>Object position as linked value</vt:lpstr>
      <vt:lpstr>Object position as local linked value</vt:lpstr>
      <vt:lpstr>Directed links</vt:lpstr>
      <vt:lpstr>Shared port vs sub-controls</vt:lpstr>
      <vt:lpstr>State as token</vt:lpstr>
      <vt:lpstr>State as Field(s)</vt:lpstr>
      <vt:lpstr>State as control set</vt:lpstr>
      <vt:lpstr>Topology as ports and links</vt:lpstr>
      <vt:lpstr>Topology as child nodes and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24</cp:revision>
  <dcterms:created xsi:type="dcterms:W3CDTF">2006-08-16T00:00:00Z</dcterms:created>
  <dcterms:modified xsi:type="dcterms:W3CDTF">2009-07-25T20:25:49Z</dcterms:modified>
</cp:coreProperties>
</file>