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3" r:id="rId27"/>
    <p:sldId id="284" r:id="rId28"/>
    <p:sldId id="280" r:id="rId29"/>
    <p:sldId id="282" r:id="rId30"/>
    <p:sldId id="286" r:id="rId31"/>
    <p:sldId id="285" r:id="rId32"/>
    <p:sldId id="287" r:id="rId33"/>
    <p:sldId id="288" r:id="rId34"/>
    <p:sldId id="289" r:id="rId35"/>
    <p:sldId id="291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Numbers as “constant” links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16002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“1”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12954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Record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000" y="3200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114800" y="3200400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Port 0 / “x”</a:t>
            </a:r>
            <a:endParaRPr lang="en-GB" dirty="0"/>
          </a:p>
        </p:txBody>
      </p:sp>
      <p:cxnSp>
        <p:nvCxnSpPr>
          <p:cNvPr id="12" name="Curved Connector 11"/>
          <p:cNvCxnSpPr>
            <a:stCxn id="8" idx="6"/>
            <a:endCxn id="6" idx="2"/>
          </p:cNvCxnSpPr>
          <p:nvPr/>
        </p:nvCxnSpPr>
        <p:spPr>
          <a:xfrm flipV="1">
            <a:off x="3962400" y="1969532"/>
            <a:ext cx="1083620" cy="1307068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09800" y="2438400"/>
            <a:ext cx="3276600" cy="17526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position as linked value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9599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7542" y="340278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[12,10]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438400" y="37338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718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>
            <a:stCxn id="3" idx="2"/>
            <a:endCxn id="8" idx="0"/>
          </p:cNvCxnSpPr>
          <p:nvPr/>
        </p:nvCxnSpPr>
        <p:spPr>
          <a:xfrm rot="10800000" flipV="1">
            <a:off x="3048000" y="3288480"/>
            <a:ext cx="911942" cy="29291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7400" y="3429000"/>
            <a:ext cx="8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Object position as local linked value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9599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7542" y="340278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[12,10]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438400" y="37338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718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>
            <a:stCxn id="3" idx="2"/>
            <a:endCxn id="8" idx="0"/>
          </p:cNvCxnSpPr>
          <p:nvPr/>
        </p:nvCxnSpPr>
        <p:spPr>
          <a:xfrm rot="10800000" flipV="1">
            <a:off x="3048000" y="3288480"/>
            <a:ext cx="911942" cy="29291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7400" y="3429000"/>
            <a:ext cx="8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236220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14" name="Freeform 13"/>
          <p:cNvSpPr/>
          <p:nvPr/>
        </p:nvSpPr>
        <p:spPr>
          <a:xfrm>
            <a:off x="1600200" y="2590799"/>
            <a:ext cx="3352800" cy="2514601"/>
          </a:xfrm>
          <a:custGeom>
            <a:avLst/>
            <a:gdLst>
              <a:gd name="connsiteX0" fmla="*/ 1384710 w 3810000"/>
              <a:gd name="connsiteY0" fmla="*/ 226142 h 2723536"/>
              <a:gd name="connsiteX1" fmla="*/ 3203678 w 3810000"/>
              <a:gd name="connsiteY1" fmla="*/ 275303 h 2723536"/>
              <a:gd name="connsiteX2" fmla="*/ 3675626 w 3810000"/>
              <a:gd name="connsiteY2" fmla="*/ 1877961 h 2723536"/>
              <a:gd name="connsiteX3" fmla="*/ 2397433 w 3810000"/>
              <a:gd name="connsiteY3" fmla="*/ 2694039 h 2723536"/>
              <a:gd name="connsiteX4" fmla="*/ 312994 w 3810000"/>
              <a:gd name="connsiteY4" fmla="*/ 2054942 h 2723536"/>
              <a:gd name="connsiteX5" fmla="*/ 519472 w 3810000"/>
              <a:gd name="connsiteY5" fmla="*/ 422787 h 2723536"/>
              <a:gd name="connsiteX6" fmla="*/ 1384710 w 3810000"/>
              <a:gd name="connsiteY6" fmla="*/ 226142 h 272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0" h="2723536">
                <a:moveTo>
                  <a:pt x="1384710" y="226142"/>
                </a:moveTo>
                <a:cubicBezTo>
                  <a:pt x="1832078" y="201561"/>
                  <a:pt x="2821859" y="0"/>
                  <a:pt x="3203678" y="275303"/>
                </a:cubicBezTo>
                <a:cubicBezTo>
                  <a:pt x="3585497" y="550606"/>
                  <a:pt x="3810000" y="1474838"/>
                  <a:pt x="3675626" y="1877961"/>
                </a:cubicBezTo>
                <a:cubicBezTo>
                  <a:pt x="3541252" y="2281084"/>
                  <a:pt x="2957872" y="2664542"/>
                  <a:pt x="2397433" y="2694039"/>
                </a:cubicBezTo>
                <a:cubicBezTo>
                  <a:pt x="1836994" y="2723536"/>
                  <a:pt x="625988" y="2433484"/>
                  <a:pt x="312994" y="2054942"/>
                </a:cubicBezTo>
                <a:cubicBezTo>
                  <a:pt x="0" y="1676400"/>
                  <a:pt x="339214" y="729226"/>
                  <a:pt x="519472" y="422787"/>
                </a:cubicBezTo>
                <a:cubicBezTo>
                  <a:pt x="699730" y="116348"/>
                  <a:pt x="937342" y="250723"/>
                  <a:pt x="1384710" y="22614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Directed links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port </a:t>
            </a:r>
            <a:r>
              <a:rPr lang="en-GB" dirty="0" err="1" smtClean="0"/>
              <a:t>vs</a:t>
            </a:r>
            <a:r>
              <a:rPr lang="en-GB" dirty="0" smtClean="0"/>
              <a:t> sub-controls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2209800" y="38100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743200" y="3657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28800" y="3505200"/>
            <a:ext cx="78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Server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1828800" y="22098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21336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447800" y="19050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429000" y="22860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H="1">
            <a:off x="3733800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48000" y="19812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cxnSp>
        <p:nvCxnSpPr>
          <p:cNvPr id="13" name="Curved Connector 12"/>
          <p:cNvCxnSpPr>
            <a:stCxn id="7" idx="4"/>
            <a:endCxn id="4" idx="0"/>
          </p:cNvCxnSpPr>
          <p:nvPr/>
        </p:nvCxnSpPr>
        <p:spPr>
          <a:xfrm rot="16200000" flipH="1">
            <a:off x="2133600" y="2971800"/>
            <a:ext cx="762000" cy="609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4"/>
            <a:endCxn id="4" idx="0"/>
          </p:cNvCxnSpPr>
          <p:nvPr/>
        </p:nvCxnSpPr>
        <p:spPr>
          <a:xfrm rot="5400000">
            <a:off x="2971800" y="2819400"/>
            <a:ext cx="685800" cy="990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10200" y="3810000"/>
            <a:ext cx="19812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198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257800" y="3505200"/>
            <a:ext cx="78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Server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257800" y="22098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flipH="1">
            <a:off x="55626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876800" y="19050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6858000" y="22860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 flipH="1">
            <a:off x="7162800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477000" y="19812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cxnSp>
        <p:nvCxnSpPr>
          <p:cNvPr id="27" name="Curved Connector 26"/>
          <p:cNvCxnSpPr>
            <a:stCxn id="22" idx="4"/>
            <a:endCxn id="19" idx="0"/>
          </p:cNvCxnSpPr>
          <p:nvPr/>
        </p:nvCxnSpPr>
        <p:spPr>
          <a:xfrm rot="16200000" flipH="1">
            <a:off x="5334000" y="3200400"/>
            <a:ext cx="1066800" cy="4572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5" idx="4"/>
            <a:endCxn id="31" idx="0"/>
          </p:cNvCxnSpPr>
          <p:nvPr/>
        </p:nvCxnSpPr>
        <p:spPr>
          <a:xfrm rot="5400000">
            <a:off x="6438900" y="3162300"/>
            <a:ext cx="990600" cy="609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5532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867400" y="4114800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00800" y="4114800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62600" y="419100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6854702" y="420266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as token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2564350" y="32766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8355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629863" y="2895600"/>
            <a:ext cx="848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State A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648200" y="32004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6935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713713" y="2819400"/>
            <a:ext cx="848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State B</a:t>
            </a:r>
            <a:endParaRPr lang="en-GB" dirty="0"/>
          </a:p>
        </p:txBody>
      </p:sp>
      <p:cxnSp>
        <p:nvCxnSpPr>
          <p:cNvPr id="9" name="Curved Connector 8"/>
          <p:cNvCxnSpPr>
            <a:stCxn id="7" idx="2"/>
            <a:endCxn id="4" idx="6"/>
          </p:cNvCxnSpPr>
          <p:nvPr/>
        </p:nvCxnSpPr>
        <p:spPr>
          <a:xfrm rot="10800000">
            <a:off x="3935950" y="3657600"/>
            <a:ext cx="533400" cy="15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869150" y="34290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Token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as Field(s)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3434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83974" y="2362200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0113" y="275486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speed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83687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2743200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ignition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88487" y="33411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True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as control set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2514600" y="32004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4038600"/>
            <a:ext cx="1572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InterfaceDown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648200" y="32004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81600" y="3048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0" y="4038600"/>
            <a:ext cx="129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InterfaceUp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58332" y="2362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c1</a:t>
            </a:r>
            <a:endParaRPr lang="en-GB" dirty="0"/>
          </a:p>
        </p:txBody>
      </p:sp>
      <p:cxnSp>
        <p:nvCxnSpPr>
          <p:cNvPr id="12" name="Curved Connector 11"/>
          <p:cNvCxnSpPr>
            <a:stCxn id="7" idx="0"/>
          </p:cNvCxnSpPr>
          <p:nvPr/>
        </p:nvCxnSpPr>
        <p:spPr>
          <a:xfrm rot="16200000" flipV="1">
            <a:off x="4953000" y="2743200"/>
            <a:ext cx="381000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133600" y="2819400"/>
            <a:ext cx="4191000" cy="16764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Topology as ports and links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9718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2743200"/>
            <a:ext cx="83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Square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7338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8194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43434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00" y="2743200"/>
            <a:ext cx="83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Square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1054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1910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57150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38800" y="2743200"/>
            <a:ext cx="83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Square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64770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5626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urved Connector 14"/>
          <p:cNvCxnSpPr>
            <a:stCxn id="10" idx="2"/>
            <a:endCxn id="5" idx="6"/>
          </p:cNvCxnSpPr>
          <p:nvPr/>
        </p:nvCxnSpPr>
        <p:spPr>
          <a:xfrm rot="10800000">
            <a:off x="3886200" y="3505200"/>
            <a:ext cx="3048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" idx="2"/>
            <a:endCxn id="9" idx="6"/>
          </p:cNvCxnSpPr>
          <p:nvPr/>
        </p:nvCxnSpPr>
        <p:spPr>
          <a:xfrm rot="10800000">
            <a:off x="5257800" y="3505200"/>
            <a:ext cx="3048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Topology as child nodes and links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9718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4711" y="2743200"/>
            <a:ext cx="77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3434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96311" y="2743200"/>
            <a:ext cx="77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57150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67910" y="2743200"/>
            <a:ext cx="77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Locale</a:t>
            </a:r>
            <a:endParaRPr lang="en-GB" dirty="0"/>
          </a:p>
        </p:txBody>
      </p:sp>
      <p:cxnSp>
        <p:nvCxnSpPr>
          <p:cNvPr id="15" name="Curved Connector 14"/>
          <p:cNvCxnSpPr>
            <a:endCxn id="25" idx="3"/>
          </p:cNvCxnSpPr>
          <p:nvPr/>
        </p:nvCxnSpPr>
        <p:spPr>
          <a:xfrm rot="10800000">
            <a:off x="3657600" y="3505200"/>
            <a:ext cx="7620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>
            <a:off x="5029200" y="3505200"/>
            <a:ext cx="7620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3505200" y="3429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Diamond 26"/>
          <p:cNvSpPr/>
          <p:nvPr/>
        </p:nvSpPr>
        <p:spPr>
          <a:xfrm>
            <a:off x="4419600" y="3429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4876800" y="3429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iamond 28"/>
          <p:cNvSpPr/>
          <p:nvPr/>
        </p:nvSpPr>
        <p:spPr>
          <a:xfrm>
            <a:off x="5791200" y="3429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5705520" y="315200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anchor</a:t>
            </a:r>
            <a:endParaRPr lang="en-GB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Relational database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3434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2362200"/>
            <a:ext cx="1230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PersonRow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17206" y="275486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83687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2743200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name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29200" y="3341132"/>
            <a:ext cx="1007513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S_Chris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57400" y="2209800"/>
            <a:ext cx="5181600" cy="31242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1828800"/>
            <a:ext cx="2292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PersonTable (optional)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1676400" y="1752600"/>
            <a:ext cx="5943600" cy="38100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6400" y="1371600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Database (optional)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572000" y="4724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Numbers as “constant” links (2)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791200" y="2819400"/>
            <a:ext cx="17526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16002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“1”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12954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Record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000" y="3200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553200" y="2667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114800" y="3200400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Port 0 / “x”</a:t>
            </a:r>
            <a:endParaRPr lang="en-GB" dirty="0"/>
          </a:p>
        </p:txBody>
      </p:sp>
      <p:cxnSp>
        <p:nvCxnSpPr>
          <p:cNvPr id="12" name="Curved Connector 11"/>
          <p:cNvCxnSpPr>
            <a:stCxn id="8" idx="6"/>
            <a:endCxn id="6" idx="2"/>
          </p:cNvCxnSpPr>
          <p:nvPr/>
        </p:nvCxnSpPr>
        <p:spPr>
          <a:xfrm flipV="1">
            <a:off x="3962400" y="1969532"/>
            <a:ext cx="1083620" cy="1307068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1"/>
          <p:cNvCxnSpPr>
            <a:stCxn id="9" idx="0"/>
            <a:endCxn id="6" idx="2"/>
          </p:cNvCxnSpPr>
          <p:nvPr/>
        </p:nvCxnSpPr>
        <p:spPr>
          <a:xfrm rot="16200000" flipV="1">
            <a:off x="5488976" y="1526576"/>
            <a:ext cx="697468" cy="15833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09800" y="2438400"/>
            <a:ext cx="3276600" cy="17526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Relational database – join constant link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3124200"/>
            <a:ext cx="27432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2743200"/>
            <a:ext cx="1230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PersonRow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1752600" y="3505200"/>
            <a:ext cx="1447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8006" y="313586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429000" y="3581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" y="2590800"/>
            <a:ext cx="6553200" cy="21336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9200" y="2209800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Database (optional)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14600" y="4343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4495800" y="3124200"/>
            <a:ext cx="27432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5800" y="2743200"/>
            <a:ext cx="98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TaskRow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4953000" y="3505200"/>
            <a:ext cx="1447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8406" y="3135868"/>
            <a:ext cx="100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personid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6629400" y="3581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715000" y="4343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4762381" y="184046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N_143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241929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urved Connector 30"/>
          <p:cNvCxnSpPr>
            <a:stCxn id="30" idx="0"/>
            <a:endCxn id="29" idx="2"/>
          </p:cNvCxnSpPr>
          <p:nvPr/>
        </p:nvCxnSpPr>
        <p:spPr>
          <a:xfrm rot="5400000" flipH="1" flipV="1">
            <a:off x="3257490" y="1447800"/>
            <a:ext cx="1143000" cy="26670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19800" y="33644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urved Connector 34"/>
          <p:cNvCxnSpPr>
            <a:stCxn id="34" idx="0"/>
            <a:endCxn id="29" idx="2"/>
          </p:cNvCxnSpPr>
          <p:nvPr/>
        </p:nvCxnSpPr>
        <p:spPr>
          <a:xfrm rot="16200000" flipV="1">
            <a:off x="5051912" y="2320379"/>
            <a:ext cx="1154668" cy="9335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Relational database – join link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2743200"/>
            <a:ext cx="1230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PersonRow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17526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8006" y="313586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0574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" y="2362200"/>
            <a:ext cx="6553200" cy="31242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5400" y="1992868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Database (optional)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44958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5800" y="2743200"/>
            <a:ext cx="98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TaskRow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49530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8406" y="3135868"/>
            <a:ext cx="100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personid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52578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294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7150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241929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urved Connector 30"/>
          <p:cNvCxnSpPr>
            <a:stCxn id="30" idx="0"/>
            <a:endCxn id="34" idx="7"/>
          </p:cNvCxnSpPr>
          <p:nvPr/>
        </p:nvCxnSpPr>
        <p:spPr>
          <a:xfrm rot="16200000" flipH="1">
            <a:off x="4267593" y="1580697"/>
            <a:ext cx="33986" cy="3578192"/>
          </a:xfrm>
          <a:prstGeom prst="curvedConnector3">
            <a:avLst>
              <a:gd name="adj1" fmla="val -243828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43600" y="33644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Relational database – no link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2743200"/>
            <a:ext cx="1230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PersonRow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17526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8006" y="313586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0574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" y="2362200"/>
            <a:ext cx="6553200" cy="31242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5400" y="1992868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Database (optional)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44958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5800" y="2743200"/>
            <a:ext cx="98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TaskRow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49530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8406" y="3135868"/>
            <a:ext cx="100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personid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52578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294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7150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Relational database – no link expression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2743200"/>
            <a:ext cx="1230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PersonRow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17526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8006" y="313586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0574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N(id)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" y="2667000"/>
            <a:ext cx="6553200" cy="28194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5400" y="2286000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Database (optional)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44958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5800" y="2743200"/>
            <a:ext cx="98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TaskRow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49530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8406" y="3135868"/>
            <a:ext cx="100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personid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52578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N(id)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294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7150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Tuplespace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3434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2362200"/>
            <a:ext cx="69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Tuple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17206" y="275486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_1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83687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274320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29200" y="3341132"/>
            <a:ext cx="1007513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S_Chris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86000" y="2133600"/>
            <a:ext cx="4800600" cy="31242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56248" y="1752600"/>
            <a:ext cx="1229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Tuplespace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572000" y="4724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hierarchy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752600" y="35052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urved Connector 5"/>
          <p:cNvCxnSpPr>
            <a:stCxn id="5" idx="0"/>
            <a:endCxn id="21" idx="4"/>
          </p:cNvCxnSpPr>
          <p:nvPr/>
        </p:nvCxnSpPr>
        <p:spPr>
          <a:xfrm rot="5400000" flipH="1" flipV="1">
            <a:off x="2019300" y="2933700"/>
            <a:ext cx="3810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9050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>
            <a:stCxn id="9" idx="4"/>
          </p:cNvCxnSpPr>
          <p:nvPr/>
        </p:nvCxnSpPr>
        <p:spPr>
          <a:xfrm rot="5400000">
            <a:off x="1562100" y="4152900"/>
            <a:ext cx="457200" cy="381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371600" y="4724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24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2133600" y="4724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86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2667000" y="35052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1940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/>
          <p:cNvSpPr/>
          <p:nvPr/>
        </p:nvSpPr>
        <p:spPr>
          <a:xfrm>
            <a:off x="2209800" y="23622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362200" y="2209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362200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urved Connector 22"/>
          <p:cNvCxnSpPr>
            <a:stCxn id="18" idx="0"/>
            <a:endCxn id="21" idx="4"/>
          </p:cNvCxnSpPr>
          <p:nvPr/>
        </p:nvCxnSpPr>
        <p:spPr>
          <a:xfrm rot="16200000" flipV="1">
            <a:off x="2476500" y="2933700"/>
            <a:ext cx="3810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6" idx="0"/>
            <a:endCxn id="9" idx="4"/>
          </p:cNvCxnSpPr>
          <p:nvPr/>
        </p:nvCxnSpPr>
        <p:spPr>
          <a:xfrm rot="16200000" flipV="1">
            <a:off x="1943100" y="4152900"/>
            <a:ext cx="457200" cy="381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14600" y="1981200"/>
            <a:ext cx="80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i="1" dirty="0" smtClean="0"/>
              <a:t>parent</a:t>
            </a:r>
            <a:endParaRPr lang="en-GB" i="1" dirty="0"/>
          </a:p>
        </p:txBody>
      </p:sp>
      <p:sp>
        <p:nvSpPr>
          <p:cNvPr id="31" name="Rectangle 30"/>
          <p:cNvSpPr/>
          <p:nvPr/>
        </p:nvSpPr>
        <p:spPr>
          <a:xfrm>
            <a:off x="2514600" y="2831068"/>
            <a:ext cx="623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i="1" dirty="0" smtClean="0"/>
              <a:t>child</a:t>
            </a:r>
            <a:endParaRPr lang="en-GB" i="1" dirty="0"/>
          </a:p>
        </p:txBody>
      </p:sp>
      <p:sp>
        <p:nvSpPr>
          <p:cNvPr id="32" name="Rounded Rectangle 31"/>
          <p:cNvSpPr/>
          <p:nvPr/>
        </p:nvSpPr>
        <p:spPr>
          <a:xfrm>
            <a:off x="4191000" y="2971800"/>
            <a:ext cx="26670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43400" y="26670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4343400" y="3352800"/>
            <a:ext cx="15240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43400" y="30480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6" name="Rounded Rectangle 35"/>
          <p:cNvSpPr/>
          <p:nvPr/>
        </p:nvSpPr>
        <p:spPr>
          <a:xfrm>
            <a:off x="4495800" y="3581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181600" y="3581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096000" y="35052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05200" y="3505200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=&gt;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directed graphs - failure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981200" y="2438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24200" y="2895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2895600" y="2438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90800" y="35052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4320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1600200" y="35052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75260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/>
          <p:cNvSpPr/>
          <p:nvPr/>
        </p:nvSpPr>
        <p:spPr>
          <a:xfrm>
            <a:off x="1143000" y="2438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295400" y="2895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urved Connector 22"/>
          <p:cNvCxnSpPr>
            <a:stCxn id="18" idx="0"/>
            <a:endCxn id="21" idx="4"/>
          </p:cNvCxnSpPr>
          <p:nvPr/>
        </p:nvCxnSpPr>
        <p:spPr>
          <a:xfrm rot="16200000" flipV="1">
            <a:off x="1447800" y="2971800"/>
            <a:ext cx="3048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6" idx="0"/>
            <a:endCxn id="9" idx="4"/>
          </p:cNvCxnSpPr>
          <p:nvPr/>
        </p:nvCxnSpPr>
        <p:spPr>
          <a:xfrm rot="5400000" flipH="1" flipV="1">
            <a:off x="2857500" y="3009900"/>
            <a:ext cx="304800" cy="381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495800" y="2590800"/>
            <a:ext cx="15240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19600" y="22860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5029200" y="23622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29200" y="19812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4876800" y="34290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181600" y="26670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648200" y="3352800"/>
            <a:ext cx="9144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43400" y="411480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</a:t>
            </a:r>
            <a:endParaRPr lang="en-GB" dirty="0"/>
          </a:p>
        </p:txBody>
      </p:sp>
      <p:cxnSp>
        <p:nvCxnSpPr>
          <p:cNvPr id="45" name="Curved Connector 5"/>
          <p:cNvCxnSpPr>
            <a:stCxn id="16" idx="0"/>
            <a:endCxn id="46" idx="4"/>
          </p:cNvCxnSpPr>
          <p:nvPr/>
        </p:nvCxnSpPr>
        <p:spPr>
          <a:xfrm rot="16200000" flipV="1">
            <a:off x="2400300" y="2933700"/>
            <a:ext cx="304800" cy="533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209800" y="2895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urved Connector 46"/>
          <p:cNvCxnSpPr>
            <a:stCxn id="18" idx="0"/>
            <a:endCxn id="46" idx="4"/>
          </p:cNvCxnSpPr>
          <p:nvPr/>
        </p:nvCxnSpPr>
        <p:spPr>
          <a:xfrm rot="5400000" flipH="1" flipV="1">
            <a:off x="1905000" y="2971800"/>
            <a:ext cx="3048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505200" y="2971800"/>
            <a:ext cx="89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IS NOT!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directed graphs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981200" y="2286000"/>
            <a:ext cx="5334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95600" y="2286000"/>
            <a:ext cx="5334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90800" y="37338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432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1600200" y="37338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7526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/>
          <p:cNvSpPr/>
          <p:nvPr/>
        </p:nvSpPr>
        <p:spPr>
          <a:xfrm>
            <a:off x="1143000" y="2286000"/>
            <a:ext cx="5334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Curved Connector 22"/>
          <p:cNvCxnSpPr>
            <a:stCxn id="18" idx="0"/>
            <a:endCxn id="26" idx="2"/>
          </p:cNvCxnSpPr>
          <p:nvPr/>
        </p:nvCxnSpPr>
        <p:spPr>
          <a:xfrm rot="16200000" flipV="1">
            <a:off x="1333500" y="3086100"/>
            <a:ext cx="5334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6" idx="0"/>
            <a:endCxn id="36" idx="2"/>
          </p:cNvCxnSpPr>
          <p:nvPr/>
        </p:nvCxnSpPr>
        <p:spPr>
          <a:xfrm rot="5400000" flipH="1" flipV="1">
            <a:off x="2705100" y="3162300"/>
            <a:ext cx="5334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495800" y="2590800"/>
            <a:ext cx="15240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19600" y="22860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5029200" y="23622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29200" y="19812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4876800" y="34290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181600" y="26670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648200" y="3352800"/>
            <a:ext cx="9144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43400" y="411480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</a:t>
            </a:r>
            <a:endParaRPr lang="en-GB" dirty="0"/>
          </a:p>
        </p:txBody>
      </p:sp>
      <p:cxnSp>
        <p:nvCxnSpPr>
          <p:cNvPr id="45" name="Curved Connector 5"/>
          <p:cNvCxnSpPr>
            <a:stCxn id="16" idx="0"/>
            <a:endCxn id="31" idx="2"/>
          </p:cNvCxnSpPr>
          <p:nvPr/>
        </p:nvCxnSpPr>
        <p:spPr>
          <a:xfrm rot="16200000" flipV="1">
            <a:off x="2324100" y="3086100"/>
            <a:ext cx="5334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8" idx="0"/>
            <a:endCxn id="30" idx="2"/>
          </p:cNvCxnSpPr>
          <p:nvPr/>
        </p:nvCxnSpPr>
        <p:spPr>
          <a:xfrm rot="5400000" flipH="1" flipV="1">
            <a:off x="1714500" y="3162300"/>
            <a:ext cx="5334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1295400" y="28956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iamond 29"/>
          <p:cNvSpPr/>
          <p:nvPr/>
        </p:nvSpPr>
        <p:spPr>
          <a:xfrm>
            <a:off x="2057400" y="28956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Diamond 30"/>
          <p:cNvSpPr/>
          <p:nvPr/>
        </p:nvSpPr>
        <p:spPr>
          <a:xfrm>
            <a:off x="2286000" y="28956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Diamond 35"/>
          <p:cNvSpPr/>
          <p:nvPr/>
        </p:nvSpPr>
        <p:spPr>
          <a:xfrm>
            <a:off x="3048000" y="28956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3851701" y="2971800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=&gt;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Modelled overlap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3733800" y="3200400"/>
            <a:ext cx="457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33800" y="28194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4343400" y="33528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86400" y="29718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4495800" y="3581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34000" y="3352800"/>
            <a:ext cx="5334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43400" y="29718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AB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Modelled overlap with multiple parents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3733800" y="3200400"/>
            <a:ext cx="457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33800" y="28194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4343400" y="41148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86400" y="29718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4495800" y="4343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34000" y="3352800"/>
            <a:ext cx="5334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43400" y="37338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AB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7244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urved Connector 10"/>
          <p:cNvCxnSpPr>
            <a:stCxn id="10" idx="0"/>
            <a:endCxn id="13" idx="3"/>
          </p:cNvCxnSpPr>
          <p:nvPr/>
        </p:nvCxnSpPr>
        <p:spPr>
          <a:xfrm rot="16200000" flipV="1">
            <a:off x="4191000" y="3352800"/>
            <a:ext cx="533400" cy="685800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3962400" y="33528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urved Connector 10"/>
          <p:cNvCxnSpPr>
            <a:stCxn id="16" idx="1"/>
            <a:endCxn id="10" idx="0"/>
          </p:cNvCxnSpPr>
          <p:nvPr/>
        </p:nvCxnSpPr>
        <p:spPr>
          <a:xfrm rot="10800000" flipV="1">
            <a:off x="4800600" y="3581400"/>
            <a:ext cx="685800" cy="381000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5486400" y="35052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Numbers as controls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6764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956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2971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Modelled overlap with </a:t>
            </a:r>
            <a:r>
              <a:rPr lang="en-GB" dirty="0" smtClean="0"/>
              <a:t>a dominant parent (1)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3733800" y="3352800"/>
            <a:ext cx="144780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33800" y="29718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3886200" y="3886200"/>
            <a:ext cx="11430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86400" y="29718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4267200" y="41148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34000" y="3352800"/>
            <a:ext cx="5334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86200" y="3516868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AB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495800" y="3733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urved Connector 10"/>
          <p:cNvCxnSpPr>
            <a:stCxn id="16" idx="1"/>
            <a:endCxn id="10" idx="0"/>
          </p:cNvCxnSpPr>
          <p:nvPr/>
        </p:nvCxnSpPr>
        <p:spPr>
          <a:xfrm rot="10800000" flipV="1">
            <a:off x="4572000" y="3581400"/>
            <a:ext cx="914400" cy="152400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5486400" y="35052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Modelled overlap with a dominant </a:t>
            </a:r>
            <a:r>
              <a:rPr lang="en-GB" dirty="0" smtClean="0"/>
              <a:t>parent (2)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3733800" y="3200400"/>
            <a:ext cx="14478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33800" y="28194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5486400" y="29718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4343400" y="35052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34000" y="3352800"/>
            <a:ext cx="5334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76800" y="3657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urved Connector 10"/>
          <p:cNvCxnSpPr>
            <a:stCxn id="16" idx="1"/>
            <a:endCxn id="10" idx="6"/>
          </p:cNvCxnSpPr>
          <p:nvPr/>
        </p:nvCxnSpPr>
        <p:spPr>
          <a:xfrm rot="10800000" flipV="1">
            <a:off x="5029200" y="3581400"/>
            <a:ext cx="457200" cy="152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5486400" y="35052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Signal levels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581400" y="3200400"/>
            <a:ext cx="160020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7957" y="2438400"/>
            <a:ext cx="915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S-level1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886200" y="4267200"/>
            <a:ext cx="10668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86200" y="34290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85157" y="3962400"/>
            <a:ext cx="915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S-level3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276600" y="2743200"/>
            <a:ext cx="205740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6557" y="2895600"/>
            <a:ext cx="915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S-level2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Signal link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685800" y="2209800"/>
            <a:ext cx="14478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8180" y="1905000"/>
            <a:ext cx="732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Room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2228407" y="205740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Signal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1219200" y="2590800"/>
            <a:ext cx="6096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286000" y="2438400"/>
            <a:ext cx="533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8288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urved Connector 10"/>
          <p:cNvCxnSpPr>
            <a:stCxn id="16" idx="1"/>
            <a:endCxn id="10" idx="6"/>
          </p:cNvCxnSpPr>
          <p:nvPr/>
        </p:nvCxnSpPr>
        <p:spPr>
          <a:xfrm rot="10800000" flipV="1">
            <a:off x="1981200" y="2667000"/>
            <a:ext cx="457200" cy="152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2438400" y="25908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93110" y="2286000"/>
            <a:ext cx="811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Device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3408020" y="2286000"/>
            <a:ext cx="14478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0400" y="1981200"/>
            <a:ext cx="732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Room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103027" y="213360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Signal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3941420" y="2667000"/>
            <a:ext cx="6096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60620" y="2514600"/>
            <a:ext cx="533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02529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urved Connector 10"/>
          <p:cNvCxnSpPr>
            <a:stCxn id="21" idx="3"/>
            <a:endCxn id="19" idx="2"/>
          </p:cNvCxnSpPr>
          <p:nvPr/>
        </p:nvCxnSpPr>
        <p:spPr>
          <a:xfrm flipV="1">
            <a:off x="4392929" y="2819400"/>
            <a:ext cx="609600" cy="76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4240529" y="28194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815330" y="2362200"/>
            <a:ext cx="811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Device</a:t>
            </a:r>
            <a:endParaRPr lang="en-GB" dirty="0"/>
          </a:p>
        </p:txBody>
      </p:sp>
      <p:sp>
        <p:nvSpPr>
          <p:cNvPr id="28" name="Rounded Rectangle 27"/>
          <p:cNvSpPr/>
          <p:nvPr/>
        </p:nvSpPr>
        <p:spPr>
          <a:xfrm>
            <a:off x="6382193" y="2362200"/>
            <a:ext cx="14478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48400" y="2057400"/>
            <a:ext cx="732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Room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7924800" y="220980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Signal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6915593" y="2743200"/>
            <a:ext cx="6096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982393" y="2590800"/>
            <a:ext cx="533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7" name="Curved Connector 10"/>
          <p:cNvCxnSpPr>
            <a:stCxn id="40" idx="1"/>
            <a:endCxn id="42" idx="3"/>
          </p:cNvCxnSpPr>
          <p:nvPr/>
        </p:nvCxnSpPr>
        <p:spPr>
          <a:xfrm rot="10800000" flipV="1">
            <a:off x="7367103" y="2819400"/>
            <a:ext cx="767691" cy="152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8134793" y="27432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789503" y="2438400"/>
            <a:ext cx="811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Device</a:t>
            </a:r>
            <a:endParaRPr lang="en-GB" dirty="0"/>
          </a:p>
        </p:txBody>
      </p:sp>
      <p:sp>
        <p:nvSpPr>
          <p:cNvPr id="42" name="Diamond 41"/>
          <p:cNvSpPr/>
          <p:nvPr/>
        </p:nvSpPr>
        <p:spPr>
          <a:xfrm>
            <a:off x="7214702" y="28956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Signal coverage with links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2209800" y="2286000"/>
            <a:ext cx="10668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98023" y="1981200"/>
            <a:ext cx="84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Room1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3408020" y="2286000"/>
            <a:ext cx="14478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2800" y="1981200"/>
            <a:ext cx="84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Room2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103027" y="213360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Signal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3707490" y="2895600"/>
            <a:ext cx="6096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60620" y="2514600"/>
            <a:ext cx="533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02529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urved Connector 10"/>
          <p:cNvCxnSpPr>
            <a:stCxn id="21" idx="3"/>
            <a:endCxn id="19" idx="2"/>
          </p:cNvCxnSpPr>
          <p:nvPr/>
        </p:nvCxnSpPr>
        <p:spPr>
          <a:xfrm>
            <a:off x="4648200" y="2590800"/>
            <a:ext cx="354329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4495800" y="25146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581400" y="2590800"/>
            <a:ext cx="811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Device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Signal coverage -&gt; receipt with links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2209800" y="2286000"/>
            <a:ext cx="10668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98023" y="1981200"/>
            <a:ext cx="84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Room1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3408020" y="2286000"/>
            <a:ext cx="14478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2800" y="1981200"/>
            <a:ext cx="84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Room2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103027" y="213360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Signal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3707490" y="2895600"/>
            <a:ext cx="6096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60620" y="2514600"/>
            <a:ext cx="533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02529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urved Connector 10"/>
          <p:cNvCxnSpPr>
            <a:stCxn id="21" idx="3"/>
            <a:endCxn id="19" idx="2"/>
          </p:cNvCxnSpPr>
          <p:nvPr/>
        </p:nvCxnSpPr>
        <p:spPr>
          <a:xfrm>
            <a:off x="4648200" y="2590800"/>
            <a:ext cx="354329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4495800" y="25146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581400" y="2590800"/>
            <a:ext cx="811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Device</a:t>
            </a:r>
            <a:endParaRPr lang="en-GB" dirty="0"/>
          </a:p>
        </p:txBody>
      </p:sp>
      <p:cxnSp>
        <p:nvCxnSpPr>
          <p:cNvPr id="15" name="Curved Connector 10"/>
          <p:cNvCxnSpPr>
            <a:stCxn id="16" idx="3"/>
            <a:endCxn id="19" idx="2"/>
          </p:cNvCxnSpPr>
          <p:nvPr/>
        </p:nvCxnSpPr>
        <p:spPr>
          <a:xfrm flipV="1">
            <a:off x="4191000" y="2819400"/>
            <a:ext cx="811529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4038600" y="3048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Signal coverage with subdivision and links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2209800" y="2286000"/>
            <a:ext cx="106680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98023" y="1981200"/>
            <a:ext cx="84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Room1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3408020" y="2286000"/>
            <a:ext cx="144780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2800" y="1981200"/>
            <a:ext cx="84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Room2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103027" y="213360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Signal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3631290" y="3276600"/>
            <a:ext cx="6096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60620" y="2514600"/>
            <a:ext cx="533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02529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urved Connector 10"/>
          <p:cNvCxnSpPr>
            <a:stCxn id="21" idx="3"/>
            <a:endCxn id="19" idx="2"/>
          </p:cNvCxnSpPr>
          <p:nvPr/>
        </p:nvCxnSpPr>
        <p:spPr>
          <a:xfrm>
            <a:off x="4572000" y="2743200"/>
            <a:ext cx="430529" cy="76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4419600" y="2667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505200" y="2971800"/>
            <a:ext cx="811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Device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3581400" y="2590800"/>
            <a:ext cx="1066800" cy="3810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21635" y="2297668"/>
            <a:ext cx="120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Sub-r</a:t>
            </a:r>
            <a:r>
              <a:rPr lang="en-GB" dirty="0" smtClean="0"/>
              <a:t>egion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Peano</a:t>
            </a:r>
            <a:r>
              <a:rPr lang="en-GB" dirty="0" smtClean="0"/>
              <a:t> Numerals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6764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Zero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1242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Zero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8436" y="29834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12192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2221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Succ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838236" y="28839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Zero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85836" y="2731532"/>
            <a:ext cx="12192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0636" y="2362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Succ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4457236" y="2350532"/>
            <a:ext cx="1676400" cy="167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0636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Succ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Boolean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6764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True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95600" y="2743200"/>
            <a:ext cx="9906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False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Records with Fields as Places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2362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2362200"/>
            <a:ext cx="837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Record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2548" y="2754868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N_0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Tuples</a:t>
            </a:r>
            <a:r>
              <a:rPr lang="en-GB" dirty="0" smtClean="0"/>
              <a:t> as Records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4958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2362200"/>
            <a:ext cx="69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Tuple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2548" y="275486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_1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4400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5148" y="274320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29200" y="33411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3581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Fixed size </a:t>
            </a:r>
            <a:r>
              <a:rPr lang="en-GB" dirty="0" err="1" smtClean="0"/>
              <a:t>Tuples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1910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2362200"/>
            <a:ext cx="926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Tuple_2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2548" y="275486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_1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4400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5148" y="274320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29200" y="33411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N_2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9599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7542" y="34027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[1,4]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45695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7142" y="34027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[2,4]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5171265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8865" y="34027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[3,4]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569542" y="26407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7142" y="27931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[2,5]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5171265" y="26407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8865" y="27931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[3,5]</a:t>
            </a:r>
            <a:endParaRPr lang="en-GB" dirty="0"/>
          </a:p>
        </p:txBody>
      </p:sp>
      <p:sp>
        <p:nvSpPr>
          <p:cNvPr id="13" name="Freeform 12"/>
          <p:cNvSpPr/>
          <p:nvPr/>
        </p:nvSpPr>
        <p:spPr>
          <a:xfrm>
            <a:off x="3505200" y="2286000"/>
            <a:ext cx="2243393" cy="1299498"/>
          </a:xfrm>
          <a:custGeom>
            <a:avLst/>
            <a:gdLst>
              <a:gd name="connsiteX0" fmla="*/ 1347019 w 2243393"/>
              <a:gd name="connsiteY0" fmla="*/ 106516 h 1451898"/>
              <a:gd name="connsiteX1" fmla="*/ 2212258 w 2243393"/>
              <a:gd name="connsiteY1" fmla="*/ 706284 h 1451898"/>
              <a:gd name="connsiteX2" fmla="*/ 1533832 w 2243393"/>
              <a:gd name="connsiteY2" fmla="*/ 1365046 h 1451898"/>
              <a:gd name="connsiteX3" fmla="*/ 216310 w 2243393"/>
              <a:gd name="connsiteY3" fmla="*/ 1227394 h 1451898"/>
              <a:gd name="connsiteX4" fmla="*/ 235974 w 2243393"/>
              <a:gd name="connsiteY4" fmla="*/ 706284 h 1451898"/>
              <a:gd name="connsiteX5" fmla="*/ 727587 w 2243393"/>
              <a:gd name="connsiteY5" fmla="*/ 607962 h 1451898"/>
              <a:gd name="connsiteX6" fmla="*/ 934065 w 2243393"/>
              <a:gd name="connsiteY6" fmla="*/ 86852 h 1451898"/>
              <a:gd name="connsiteX7" fmla="*/ 1347019 w 2243393"/>
              <a:gd name="connsiteY7" fmla="*/ 106516 h 145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93" h="1451898">
                <a:moveTo>
                  <a:pt x="1347019" y="106516"/>
                </a:moveTo>
                <a:cubicBezTo>
                  <a:pt x="1560051" y="209755"/>
                  <a:pt x="2181123" y="496529"/>
                  <a:pt x="2212258" y="706284"/>
                </a:cubicBezTo>
                <a:cubicBezTo>
                  <a:pt x="2243393" y="916039"/>
                  <a:pt x="1866490" y="1278194"/>
                  <a:pt x="1533832" y="1365046"/>
                </a:cubicBezTo>
                <a:cubicBezTo>
                  <a:pt x="1201174" y="1451898"/>
                  <a:pt x="432620" y="1337188"/>
                  <a:pt x="216310" y="1227394"/>
                </a:cubicBezTo>
                <a:cubicBezTo>
                  <a:pt x="0" y="1117600"/>
                  <a:pt x="150761" y="809523"/>
                  <a:pt x="235974" y="706284"/>
                </a:cubicBezTo>
                <a:cubicBezTo>
                  <a:pt x="321187" y="603045"/>
                  <a:pt x="611239" y="711201"/>
                  <a:pt x="727587" y="607962"/>
                </a:cubicBezTo>
                <a:cubicBezTo>
                  <a:pt x="843935" y="504723"/>
                  <a:pt x="832465" y="173704"/>
                  <a:pt x="934065" y="86852"/>
                </a:cubicBezTo>
                <a:cubicBezTo>
                  <a:pt x="1035665" y="0"/>
                  <a:pt x="1133987" y="3277"/>
                  <a:pt x="1347019" y="10651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343400" y="190500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locale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414</Words>
  <Application>Microsoft Office PowerPoint</Application>
  <PresentationFormat>On-screen Show (4:3)</PresentationFormat>
  <Paragraphs>240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Numbers as “constant” links</vt:lpstr>
      <vt:lpstr>Numbers as “constant” links (2)</vt:lpstr>
      <vt:lpstr>Numbers as controls</vt:lpstr>
      <vt:lpstr>Peano Numerals</vt:lpstr>
      <vt:lpstr>Boolean</vt:lpstr>
      <vt:lpstr>Records with Fields as Places</vt:lpstr>
      <vt:lpstr>Tuples as Records</vt:lpstr>
      <vt:lpstr>Fixed size Tuples</vt:lpstr>
      <vt:lpstr>locale</vt:lpstr>
      <vt:lpstr>Object position as linked value</vt:lpstr>
      <vt:lpstr>Object position as local linked value</vt:lpstr>
      <vt:lpstr>Directed links</vt:lpstr>
      <vt:lpstr>Shared port vs sub-controls</vt:lpstr>
      <vt:lpstr>State as token</vt:lpstr>
      <vt:lpstr>State as Field(s)</vt:lpstr>
      <vt:lpstr>State as control set</vt:lpstr>
      <vt:lpstr>Topology as ports and links</vt:lpstr>
      <vt:lpstr>Topology as child nodes and links</vt:lpstr>
      <vt:lpstr>Relational database</vt:lpstr>
      <vt:lpstr>Relational database – join constant link</vt:lpstr>
      <vt:lpstr>Relational database – join link</vt:lpstr>
      <vt:lpstr>Relational database – no link</vt:lpstr>
      <vt:lpstr>Relational database – no link expression</vt:lpstr>
      <vt:lpstr>Tuplespace</vt:lpstr>
      <vt:lpstr>Modelling hierarchy</vt:lpstr>
      <vt:lpstr>Modelling directed graphs - failure</vt:lpstr>
      <vt:lpstr>Modelling directed graphs</vt:lpstr>
      <vt:lpstr>Modelled overlap</vt:lpstr>
      <vt:lpstr>Modelled overlap with multiple parents</vt:lpstr>
      <vt:lpstr>Modelled overlap with a dominant parent (1)</vt:lpstr>
      <vt:lpstr>Modelled overlap with a dominant parent (2)</vt:lpstr>
      <vt:lpstr>Signal levels</vt:lpstr>
      <vt:lpstr>Signal link</vt:lpstr>
      <vt:lpstr>Signal coverage with links</vt:lpstr>
      <vt:lpstr>Signal coverage -&gt; receipt with links</vt:lpstr>
      <vt:lpstr>Signal coverage with subdivision and links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Chris Greenhalgh</cp:lastModifiedBy>
  <cp:revision>44</cp:revision>
  <dcterms:created xsi:type="dcterms:W3CDTF">2006-08-16T00:00:00Z</dcterms:created>
  <dcterms:modified xsi:type="dcterms:W3CDTF">2009-07-28T10:42:56Z</dcterms:modified>
</cp:coreProperties>
</file>