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90" y="-4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53B9F-E909-4CF1-A887-983D92F130F7}" type="datetimeFigureOut">
              <a:rPr lang="en-US" smtClean="0"/>
              <a:t>8/28/2009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8C99F-1CBB-40B9-86C8-F1AB2EDFA8B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53B9F-E909-4CF1-A887-983D92F130F7}" type="datetimeFigureOut">
              <a:rPr lang="en-US" smtClean="0"/>
              <a:t>8/28/2009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8C99F-1CBB-40B9-86C8-F1AB2EDFA8B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53B9F-E909-4CF1-A887-983D92F130F7}" type="datetimeFigureOut">
              <a:rPr lang="en-US" smtClean="0"/>
              <a:t>8/28/2009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8C99F-1CBB-40B9-86C8-F1AB2EDFA8B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53B9F-E909-4CF1-A887-983D92F130F7}" type="datetimeFigureOut">
              <a:rPr lang="en-US" smtClean="0"/>
              <a:t>8/28/2009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8C99F-1CBB-40B9-86C8-F1AB2EDFA8B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53B9F-E909-4CF1-A887-983D92F130F7}" type="datetimeFigureOut">
              <a:rPr lang="en-US" smtClean="0"/>
              <a:t>8/28/2009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8C99F-1CBB-40B9-86C8-F1AB2EDFA8B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53B9F-E909-4CF1-A887-983D92F130F7}" type="datetimeFigureOut">
              <a:rPr lang="en-US" smtClean="0"/>
              <a:t>8/28/2009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8C99F-1CBB-40B9-86C8-F1AB2EDFA8B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53B9F-E909-4CF1-A887-983D92F130F7}" type="datetimeFigureOut">
              <a:rPr lang="en-US" smtClean="0"/>
              <a:t>8/28/2009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8C99F-1CBB-40B9-86C8-F1AB2EDFA8B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53B9F-E909-4CF1-A887-983D92F130F7}" type="datetimeFigureOut">
              <a:rPr lang="en-US" smtClean="0"/>
              <a:t>8/28/2009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8C99F-1CBB-40B9-86C8-F1AB2EDFA8B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53B9F-E909-4CF1-A887-983D92F130F7}" type="datetimeFigureOut">
              <a:rPr lang="en-US" smtClean="0"/>
              <a:t>8/28/2009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8C99F-1CBB-40B9-86C8-F1AB2EDFA8B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53B9F-E909-4CF1-A887-983D92F130F7}" type="datetimeFigureOut">
              <a:rPr lang="en-US" smtClean="0"/>
              <a:t>8/28/2009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8C99F-1CBB-40B9-86C8-F1AB2EDFA8B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53B9F-E909-4CF1-A887-983D92F130F7}" type="datetimeFigureOut">
              <a:rPr lang="en-US" smtClean="0"/>
              <a:t>8/28/2009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8C99F-1CBB-40B9-86C8-F1AB2EDFA8B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453B9F-E909-4CF1-A887-983D92F130F7}" type="datetimeFigureOut">
              <a:rPr lang="en-US" smtClean="0"/>
              <a:t>8/28/2009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48C99F-1CBB-40B9-86C8-F1AB2EDFA8BE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3657600" y="1905000"/>
            <a:ext cx="1676400" cy="76200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rtlCol="0" anchor="ctr"/>
          <a:lstStyle/>
          <a:p>
            <a:pPr algn="ctr"/>
            <a:r>
              <a:rPr lang="en-GB" sz="4000" dirty="0" smtClean="0"/>
              <a:t>[space]</a:t>
            </a:r>
            <a:endParaRPr lang="en-GB" sz="4000" dirty="0"/>
          </a:p>
        </p:txBody>
      </p:sp>
      <p:sp>
        <p:nvSpPr>
          <p:cNvPr id="7" name="Oval 6"/>
          <p:cNvSpPr/>
          <p:nvPr/>
        </p:nvSpPr>
        <p:spPr>
          <a:xfrm>
            <a:off x="3200400" y="2209800"/>
            <a:ext cx="152400" cy="1524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3505200" y="2209800"/>
            <a:ext cx="152400" cy="1524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Curved Connector 9"/>
          <p:cNvCxnSpPr>
            <a:stCxn id="7" idx="6"/>
            <a:endCxn id="8" idx="2"/>
          </p:cNvCxnSpPr>
          <p:nvPr/>
        </p:nvCxnSpPr>
        <p:spPr>
          <a:xfrm>
            <a:off x="3352800" y="2286000"/>
            <a:ext cx="152400" cy="158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1219200" y="1752600"/>
            <a:ext cx="4267200" cy="1066800"/>
          </a:xfrm>
          <a:prstGeom prst="roundRect">
            <a:avLst>
              <a:gd name="adj" fmla="val 6767"/>
            </a:avLst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rtlCol="0" anchor="ctr"/>
          <a:lstStyle/>
          <a:p>
            <a:pPr algn="ctr"/>
            <a:endParaRPr lang="en-GB" sz="4000" dirty="0">
              <a:solidFill>
                <a:schemeClr val="tx2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1371600" y="1905000"/>
            <a:ext cx="1828800" cy="762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rtlCol="0" anchor="ctr"/>
          <a:lstStyle/>
          <a:p>
            <a:pPr algn="ctr"/>
            <a:r>
              <a:rPr lang="en-GB" sz="4000" dirty="0" smtClean="0">
                <a:solidFill>
                  <a:schemeClr val="tx2"/>
                </a:solidFill>
              </a:rPr>
              <a:t>bigraph</a:t>
            </a:r>
            <a:endParaRPr lang="en-GB" sz="4000" dirty="0">
              <a:solidFill>
                <a:schemeClr val="tx2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1371600" y="4648200"/>
            <a:ext cx="1828800" cy="76200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rtlCol="0" anchor="ctr"/>
          <a:lstStyle/>
          <a:p>
            <a:pPr algn="ctr"/>
            <a:r>
              <a:rPr lang="en-GB" sz="4000" dirty="0" smtClean="0"/>
              <a:t>[space]</a:t>
            </a:r>
            <a:endParaRPr lang="en-GB" sz="4000" dirty="0"/>
          </a:p>
        </p:txBody>
      </p:sp>
      <p:sp>
        <p:nvSpPr>
          <p:cNvPr id="26" name="Oval 25"/>
          <p:cNvSpPr/>
          <p:nvPr/>
        </p:nvSpPr>
        <p:spPr>
          <a:xfrm>
            <a:off x="2209800" y="4191000"/>
            <a:ext cx="152400" cy="1524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/>
          <p:cNvSpPr/>
          <p:nvPr/>
        </p:nvSpPr>
        <p:spPr>
          <a:xfrm>
            <a:off x="2209800" y="4495800"/>
            <a:ext cx="152400" cy="1524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8" name="Curved Connector 27"/>
          <p:cNvCxnSpPr>
            <a:stCxn id="26" idx="6"/>
            <a:endCxn id="27" idx="2"/>
          </p:cNvCxnSpPr>
          <p:nvPr/>
        </p:nvCxnSpPr>
        <p:spPr>
          <a:xfrm flipH="1">
            <a:off x="2209800" y="4267200"/>
            <a:ext cx="152400" cy="304800"/>
          </a:xfrm>
          <a:prstGeom prst="curvedConnector5">
            <a:avLst>
              <a:gd name="adj1" fmla="val -150000"/>
              <a:gd name="adj2" fmla="val 50000"/>
              <a:gd name="adj3" fmla="val 2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>
          <a:xfrm>
            <a:off x="1219200" y="3276600"/>
            <a:ext cx="2133600" cy="2286000"/>
          </a:xfrm>
          <a:prstGeom prst="roundRect">
            <a:avLst>
              <a:gd name="adj" fmla="val 6767"/>
            </a:avLst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rtlCol="0" anchor="ctr"/>
          <a:lstStyle/>
          <a:p>
            <a:pPr algn="ctr"/>
            <a:endParaRPr lang="en-GB" sz="4000" dirty="0">
              <a:solidFill>
                <a:schemeClr val="tx2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1371600" y="3429000"/>
            <a:ext cx="1828800" cy="762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rtlCol="0" anchor="ctr"/>
          <a:lstStyle/>
          <a:p>
            <a:pPr algn="ctr"/>
            <a:r>
              <a:rPr lang="en-GB" sz="4000" dirty="0" smtClean="0">
                <a:solidFill>
                  <a:schemeClr val="tx2"/>
                </a:solidFill>
              </a:rPr>
              <a:t>bigraph</a:t>
            </a:r>
            <a:endParaRPr lang="en-GB" sz="4000" dirty="0">
              <a:solidFill>
                <a:schemeClr val="tx2"/>
              </a:solidFill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4343400" y="4572000"/>
            <a:ext cx="1828800" cy="76200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rtlCol="0" anchor="ctr"/>
          <a:lstStyle/>
          <a:p>
            <a:pPr algn="ctr"/>
            <a:r>
              <a:rPr lang="en-GB" sz="4000" dirty="0" smtClean="0"/>
              <a:t>[space]</a:t>
            </a:r>
            <a:endParaRPr lang="en-GB" sz="4000" dirty="0"/>
          </a:p>
        </p:txBody>
      </p:sp>
      <p:sp>
        <p:nvSpPr>
          <p:cNvPr id="33" name="Oval 32"/>
          <p:cNvSpPr/>
          <p:nvPr/>
        </p:nvSpPr>
        <p:spPr>
          <a:xfrm>
            <a:off x="5181600" y="4191000"/>
            <a:ext cx="152400" cy="1524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val 33"/>
          <p:cNvSpPr/>
          <p:nvPr/>
        </p:nvSpPr>
        <p:spPr>
          <a:xfrm>
            <a:off x="5181600" y="4419600"/>
            <a:ext cx="152400" cy="1524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5" name="Curved Connector 27"/>
          <p:cNvCxnSpPr>
            <a:stCxn id="33" idx="4"/>
            <a:endCxn id="34" idx="0"/>
          </p:cNvCxnSpPr>
          <p:nvPr/>
        </p:nvCxnSpPr>
        <p:spPr>
          <a:xfrm rot="5400000">
            <a:off x="5219700" y="4381500"/>
            <a:ext cx="76200" cy="158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4191000" y="3276600"/>
            <a:ext cx="2133600" cy="2209800"/>
          </a:xfrm>
          <a:prstGeom prst="roundRect">
            <a:avLst>
              <a:gd name="adj" fmla="val 6767"/>
            </a:avLst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rtlCol="0" anchor="ctr"/>
          <a:lstStyle/>
          <a:p>
            <a:pPr algn="ctr"/>
            <a:endParaRPr lang="en-GB" sz="4000" dirty="0">
              <a:solidFill>
                <a:schemeClr val="tx2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4343400" y="3429000"/>
            <a:ext cx="1828800" cy="762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rtlCol="0" anchor="ctr"/>
          <a:lstStyle/>
          <a:p>
            <a:pPr algn="ctr"/>
            <a:r>
              <a:rPr lang="en-GB" sz="4000" dirty="0" smtClean="0">
                <a:solidFill>
                  <a:schemeClr val="tx2"/>
                </a:solidFill>
              </a:rPr>
              <a:t>bigraph</a:t>
            </a:r>
            <a:endParaRPr lang="en-GB" sz="40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</Words>
  <Application>Microsoft Office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University of Nottingham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Chris Greenhalgh</dc:creator>
  <cp:lastModifiedBy>Chris Greenhalgh</cp:lastModifiedBy>
  <cp:revision>1</cp:revision>
  <dcterms:created xsi:type="dcterms:W3CDTF">2009-08-28T15:07:44Z</dcterms:created>
  <dcterms:modified xsi:type="dcterms:W3CDTF">2009-08-28T15:08:25Z</dcterms:modified>
</cp:coreProperties>
</file>