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“constant” links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91200" y="2819400"/>
            <a:ext cx="1752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Number_1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16002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“1”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1295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Record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0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532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14800" y="3200400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Port 0 / “x”</a:t>
            </a:r>
            <a:endParaRPr lang="en-GB" dirty="0"/>
          </a:p>
        </p:txBody>
      </p:sp>
      <p:cxnSp>
        <p:nvCxnSpPr>
          <p:cNvPr id="12" name="Curved Connector 11"/>
          <p:cNvCxnSpPr>
            <a:stCxn id="8" idx="6"/>
            <a:endCxn id="6" idx="2"/>
          </p:cNvCxnSpPr>
          <p:nvPr/>
        </p:nvCxnSpPr>
        <p:spPr>
          <a:xfrm flipV="1">
            <a:off x="3962400" y="1969532"/>
            <a:ext cx="1083620" cy="130706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1"/>
          <p:cNvCxnSpPr>
            <a:stCxn id="9" idx="0"/>
            <a:endCxn id="6" idx="2"/>
          </p:cNvCxnSpPr>
          <p:nvPr/>
        </p:nvCxnSpPr>
        <p:spPr>
          <a:xfrm rot="16200000" flipV="1">
            <a:off x="5488976" y="1526576"/>
            <a:ext cx="697468" cy="15833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09800" y="2438400"/>
            <a:ext cx="3276600" cy="1752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 position as local linked value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[12,10]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38400" y="37338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1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3" idx="2"/>
            <a:endCxn id="8" idx="0"/>
          </p:cNvCxnSpPr>
          <p:nvPr/>
        </p:nvCxnSpPr>
        <p:spPr>
          <a:xfrm rot="10800000" flipV="1">
            <a:off x="3048000" y="3288480"/>
            <a:ext cx="911942" cy="2929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429000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23622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14" name="Freeform 13"/>
          <p:cNvSpPr/>
          <p:nvPr/>
        </p:nvSpPr>
        <p:spPr>
          <a:xfrm>
            <a:off x="1600200" y="2590799"/>
            <a:ext cx="3352800" cy="2514601"/>
          </a:xfrm>
          <a:custGeom>
            <a:avLst/>
            <a:gdLst>
              <a:gd name="connsiteX0" fmla="*/ 1384710 w 3810000"/>
              <a:gd name="connsiteY0" fmla="*/ 226142 h 2723536"/>
              <a:gd name="connsiteX1" fmla="*/ 3203678 w 3810000"/>
              <a:gd name="connsiteY1" fmla="*/ 275303 h 2723536"/>
              <a:gd name="connsiteX2" fmla="*/ 3675626 w 3810000"/>
              <a:gd name="connsiteY2" fmla="*/ 1877961 h 2723536"/>
              <a:gd name="connsiteX3" fmla="*/ 2397433 w 3810000"/>
              <a:gd name="connsiteY3" fmla="*/ 2694039 h 2723536"/>
              <a:gd name="connsiteX4" fmla="*/ 312994 w 3810000"/>
              <a:gd name="connsiteY4" fmla="*/ 2054942 h 2723536"/>
              <a:gd name="connsiteX5" fmla="*/ 519472 w 3810000"/>
              <a:gd name="connsiteY5" fmla="*/ 422787 h 2723536"/>
              <a:gd name="connsiteX6" fmla="*/ 1384710 w 3810000"/>
              <a:gd name="connsiteY6" fmla="*/ 226142 h 272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0" h="2723536">
                <a:moveTo>
                  <a:pt x="1384710" y="226142"/>
                </a:moveTo>
                <a:cubicBezTo>
                  <a:pt x="1832078" y="201561"/>
                  <a:pt x="2821859" y="0"/>
                  <a:pt x="3203678" y="275303"/>
                </a:cubicBezTo>
                <a:cubicBezTo>
                  <a:pt x="3585497" y="550606"/>
                  <a:pt x="3810000" y="1474838"/>
                  <a:pt x="3675626" y="1877961"/>
                </a:cubicBezTo>
                <a:cubicBezTo>
                  <a:pt x="3541252" y="2281084"/>
                  <a:pt x="2957872" y="2664542"/>
                  <a:pt x="2397433" y="2694039"/>
                </a:cubicBezTo>
                <a:cubicBezTo>
                  <a:pt x="1836994" y="2723536"/>
                  <a:pt x="625988" y="2433484"/>
                  <a:pt x="312994" y="2054942"/>
                </a:cubicBezTo>
                <a:cubicBezTo>
                  <a:pt x="0" y="1676400"/>
                  <a:pt x="339214" y="729226"/>
                  <a:pt x="519472" y="422787"/>
                </a:cubicBezTo>
                <a:cubicBezTo>
                  <a:pt x="699730" y="116348"/>
                  <a:pt x="937342" y="250723"/>
                  <a:pt x="1384710" y="22614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Directed links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port </a:t>
            </a:r>
            <a:r>
              <a:rPr lang="en-GB" dirty="0" err="1" smtClean="0"/>
              <a:t>vs</a:t>
            </a:r>
            <a:r>
              <a:rPr lang="en-GB" dirty="0" smtClean="0"/>
              <a:t> sub-controls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209800" y="38100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743200" y="3657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28800" y="3505200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828800" y="22098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2133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47800" y="19050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429000" y="2286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3733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48000" y="19812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cxnSp>
        <p:nvCxnSpPr>
          <p:cNvPr id="13" name="Curved Connector 12"/>
          <p:cNvCxnSpPr>
            <a:stCxn id="7" idx="4"/>
            <a:endCxn id="4" idx="0"/>
          </p:cNvCxnSpPr>
          <p:nvPr/>
        </p:nvCxnSpPr>
        <p:spPr>
          <a:xfrm rot="16200000" flipH="1">
            <a:off x="2133600" y="2971800"/>
            <a:ext cx="762000" cy="609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4"/>
            <a:endCxn id="4" idx="0"/>
          </p:cNvCxnSpPr>
          <p:nvPr/>
        </p:nvCxnSpPr>
        <p:spPr>
          <a:xfrm rot="5400000">
            <a:off x="2971800" y="2819400"/>
            <a:ext cx="685800" cy="990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10200" y="3810000"/>
            <a:ext cx="19812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198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257800" y="3505200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257800" y="22098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5562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876800" y="19050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6858000" y="2286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flipH="1">
            <a:off x="7162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477000" y="19812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cxnSp>
        <p:nvCxnSpPr>
          <p:cNvPr id="27" name="Curved Connector 26"/>
          <p:cNvCxnSpPr>
            <a:stCxn id="22" idx="4"/>
            <a:endCxn id="19" idx="0"/>
          </p:cNvCxnSpPr>
          <p:nvPr/>
        </p:nvCxnSpPr>
        <p:spPr>
          <a:xfrm rot="16200000" flipH="1">
            <a:off x="5334000" y="3200400"/>
            <a:ext cx="1066800" cy="457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5" idx="4"/>
            <a:endCxn id="31" idx="0"/>
          </p:cNvCxnSpPr>
          <p:nvPr/>
        </p:nvCxnSpPr>
        <p:spPr>
          <a:xfrm rot="5400000">
            <a:off x="6438900" y="3162300"/>
            <a:ext cx="990600" cy="609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5532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867400" y="41148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0800" y="41148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2600" y="41910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6854702" y="420266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controls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2971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Peano</a:t>
            </a:r>
            <a:r>
              <a:rPr lang="en-GB" dirty="0" smtClean="0"/>
              <a:t> Numerals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1242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8436" y="2983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2221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838236" y="28839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85836" y="2731532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0636" y="236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457236" y="2350532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0636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2743200"/>
            <a:ext cx="990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False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Records with Fields as Places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2362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83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Record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N_0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Tuples</a:t>
            </a:r>
            <a:r>
              <a:rPr lang="en-GB" dirty="0" smtClean="0"/>
              <a:t> as Records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4958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69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5148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Fixed size </a:t>
            </a:r>
            <a:r>
              <a:rPr lang="en-GB" dirty="0" err="1" smtClean="0"/>
              <a:t>Tuples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1910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92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Tuple_2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5148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N_2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[1,4]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5695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7142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[2,4]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171265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8865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[3,4]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569542" y="26407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7142" y="27931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[2,5]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5171265" y="26407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8865" y="27931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[3,5]</a:t>
            </a:r>
            <a:endParaRPr lang="en-GB" dirty="0"/>
          </a:p>
        </p:txBody>
      </p:sp>
      <p:sp>
        <p:nvSpPr>
          <p:cNvPr id="13" name="Freeform 12"/>
          <p:cNvSpPr/>
          <p:nvPr/>
        </p:nvSpPr>
        <p:spPr>
          <a:xfrm>
            <a:off x="3505200" y="2286000"/>
            <a:ext cx="2243393" cy="1299498"/>
          </a:xfrm>
          <a:custGeom>
            <a:avLst/>
            <a:gdLst>
              <a:gd name="connsiteX0" fmla="*/ 1347019 w 2243393"/>
              <a:gd name="connsiteY0" fmla="*/ 106516 h 1451898"/>
              <a:gd name="connsiteX1" fmla="*/ 2212258 w 2243393"/>
              <a:gd name="connsiteY1" fmla="*/ 706284 h 1451898"/>
              <a:gd name="connsiteX2" fmla="*/ 1533832 w 2243393"/>
              <a:gd name="connsiteY2" fmla="*/ 1365046 h 1451898"/>
              <a:gd name="connsiteX3" fmla="*/ 216310 w 2243393"/>
              <a:gd name="connsiteY3" fmla="*/ 1227394 h 1451898"/>
              <a:gd name="connsiteX4" fmla="*/ 235974 w 2243393"/>
              <a:gd name="connsiteY4" fmla="*/ 706284 h 1451898"/>
              <a:gd name="connsiteX5" fmla="*/ 727587 w 2243393"/>
              <a:gd name="connsiteY5" fmla="*/ 607962 h 1451898"/>
              <a:gd name="connsiteX6" fmla="*/ 934065 w 2243393"/>
              <a:gd name="connsiteY6" fmla="*/ 86852 h 1451898"/>
              <a:gd name="connsiteX7" fmla="*/ 1347019 w 2243393"/>
              <a:gd name="connsiteY7" fmla="*/ 106516 h 145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93" h="1451898">
                <a:moveTo>
                  <a:pt x="1347019" y="106516"/>
                </a:moveTo>
                <a:cubicBezTo>
                  <a:pt x="1560051" y="209755"/>
                  <a:pt x="2181123" y="496529"/>
                  <a:pt x="2212258" y="706284"/>
                </a:cubicBezTo>
                <a:cubicBezTo>
                  <a:pt x="2243393" y="916039"/>
                  <a:pt x="1866490" y="1278194"/>
                  <a:pt x="1533832" y="1365046"/>
                </a:cubicBezTo>
                <a:cubicBezTo>
                  <a:pt x="1201174" y="1451898"/>
                  <a:pt x="432620" y="1337188"/>
                  <a:pt x="216310" y="1227394"/>
                </a:cubicBezTo>
                <a:cubicBezTo>
                  <a:pt x="0" y="1117600"/>
                  <a:pt x="150761" y="809523"/>
                  <a:pt x="235974" y="706284"/>
                </a:cubicBezTo>
                <a:cubicBezTo>
                  <a:pt x="321187" y="603045"/>
                  <a:pt x="611239" y="711201"/>
                  <a:pt x="727587" y="607962"/>
                </a:cubicBezTo>
                <a:cubicBezTo>
                  <a:pt x="843935" y="504723"/>
                  <a:pt x="832465" y="173704"/>
                  <a:pt x="934065" y="86852"/>
                </a:cubicBezTo>
                <a:cubicBezTo>
                  <a:pt x="1035665" y="0"/>
                  <a:pt x="1133987" y="3277"/>
                  <a:pt x="1347019" y="10651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343400" y="19050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locale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position as linked value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[12,10]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38400" y="37338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1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3" idx="2"/>
            <a:endCxn id="8" idx="0"/>
          </p:cNvCxnSpPr>
          <p:nvPr/>
        </p:nvCxnSpPr>
        <p:spPr>
          <a:xfrm rot="10800000" flipV="1">
            <a:off x="3048000" y="3288480"/>
            <a:ext cx="911942" cy="2929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429000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115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Numbers as “constant” links</vt:lpstr>
      <vt:lpstr>Numbers as controls</vt:lpstr>
      <vt:lpstr>Peano Numerals</vt:lpstr>
      <vt:lpstr>Boolean</vt:lpstr>
      <vt:lpstr>Records with Fields as Places</vt:lpstr>
      <vt:lpstr>Tuples as Records</vt:lpstr>
      <vt:lpstr>Fixed size Tuples</vt:lpstr>
      <vt:lpstr>locale</vt:lpstr>
      <vt:lpstr>Object position as linked value</vt:lpstr>
      <vt:lpstr>Object position as local linked value</vt:lpstr>
      <vt:lpstr>Directed links</vt:lpstr>
      <vt:lpstr>Shared port vs sub-controls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Chris Greenhalgh</cp:lastModifiedBy>
  <cp:revision>17</cp:revision>
  <dcterms:created xsi:type="dcterms:W3CDTF">2006-08-16T00:00:00Z</dcterms:created>
  <dcterms:modified xsi:type="dcterms:W3CDTF">2009-07-24T16:22:38Z</dcterms:modified>
</cp:coreProperties>
</file>