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657600" y="5029200"/>
            <a:ext cx="9906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DB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41148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JPA provider</a:t>
            </a:r>
            <a:endParaRPr lang="en-GB" dirty="0"/>
          </a:p>
        </p:txBody>
      </p:sp>
      <p:cxnSp>
        <p:nvCxnSpPr>
          <p:cNvPr id="8" name="Straight Connector 7"/>
          <p:cNvCxnSpPr>
            <a:stCxn id="6" idx="2"/>
            <a:endCxn id="5" idx="1"/>
          </p:cNvCxnSpPr>
          <p:nvPr/>
        </p:nvCxnSpPr>
        <p:spPr>
          <a:xfrm rot="16200000" flipH="1">
            <a:off x="3981450" y="485775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05400" y="2743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Drools fusion rule/event engine</a:t>
            </a:r>
            <a:endParaRPr lang="en-GB" dirty="0"/>
          </a:p>
        </p:txBody>
      </p:sp>
      <p:sp>
        <p:nvSpPr>
          <p:cNvPr id="10" name="Pentagon 9"/>
          <p:cNvSpPr/>
          <p:nvPr/>
        </p:nvSpPr>
        <p:spPr>
          <a:xfrm>
            <a:off x="3505200" y="2743200"/>
            <a:ext cx="1143000" cy="6096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(game)</a:t>
            </a:r>
            <a:endParaRPr lang="en-GB" dirty="0"/>
          </a:p>
        </p:txBody>
      </p:sp>
      <p:sp>
        <p:nvSpPr>
          <p:cNvPr id="11" name="Flowchart: Document 10"/>
          <p:cNvSpPr/>
          <p:nvPr/>
        </p:nvSpPr>
        <p:spPr>
          <a:xfrm>
            <a:off x="5562600" y="4114800"/>
            <a:ext cx="8382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rules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0"/>
            <a:endCxn id="9" idx="2"/>
          </p:cNvCxnSpPr>
          <p:nvPr/>
        </p:nvCxnSpPr>
        <p:spPr>
          <a:xfrm rot="16200000" flipV="1">
            <a:off x="5695950" y="382905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3581400" y="2819400"/>
            <a:ext cx="1143000" cy="6096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(game)</a:t>
            </a:r>
            <a:endParaRPr lang="en-GB" dirty="0"/>
          </a:p>
        </p:txBody>
      </p:sp>
      <p:sp>
        <p:nvSpPr>
          <p:cNvPr id="15" name="Pentagon 14"/>
          <p:cNvSpPr/>
          <p:nvPr/>
        </p:nvSpPr>
        <p:spPr>
          <a:xfrm>
            <a:off x="3657600" y="2895600"/>
            <a:ext cx="1143000" cy="609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(game)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6" idx="0"/>
            <a:endCxn id="15" idx="2"/>
          </p:cNvCxnSpPr>
          <p:nvPr/>
        </p:nvCxnSpPr>
        <p:spPr>
          <a:xfrm rot="16200000" flipV="1">
            <a:off x="3790950" y="3790950"/>
            <a:ext cx="6096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9" idx="1"/>
          </p:cNvCxnSpPr>
          <p:nvPr/>
        </p:nvCxnSpPr>
        <p:spPr>
          <a:xfrm>
            <a:off x="48006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/>
          <p:cNvSpPr/>
          <p:nvPr/>
        </p:nvSpPr>
        <p:spPr>
          <a:xfrm>
            <a:off x="1600200" y="3505200"/>
            <a:ext cx="10668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Authored state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20" idx="3"/>
            <a:endCxn id="15" idx="1"/>
          </p:cNvCxnSpPr>
          <p:nvPr/>
        </p:nvCxnSpPr>
        <p:spPr>
          <a:xfrm flipV="1">
            <a:off x="2667000" y="3200400"/>
            <a:ext cx="990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/>
          <p:cNvSpPr/>
          <p:nvPr/>
        </p:nvSpPr>
        <p:spPr>
          <a:xfrm>
            <a:off x="1447800" y="1600200"/>
            <a:ext cx="13716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state / events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24" idx="3"/>
            <a:endCxn id="15" idx="1"/>
          </p:cNvCxnSpPr>
          <p:nvPr/>
        </p:nvCxnSpPr>
        <p:spPr>
          <a:xfrm>
            <a:off x="2819400" y="2171700"/>
            <a:ext cx="8382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ultidocument 26"/>
          <p:cNvSpPr/>
          <p:nvPr/>
        </p:nvSpPr>
        <p:spPr>
          <a:xfrm>
            <a:off x="3429000" y="1219200"/>
            <a:ext cx="13716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Engine events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15" idx="0"/>
            <a:endCxn id="27" idx="2"/>
          </p:cNvCxnSpPr>
          <p:nvPr/>
        </p:nvCxnSpPr>
        <p:spPr>
          <a:xfrm rot="16200000" flipV="1">
            <a:off x="3759719" y="2578618"/>
            <a:ext cx="576686" cy="57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hierarchy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model/$</a:t>
            </a:r>
            <a:r>
              <a:rPr lang="en-GB" dirty="0" err="1" smtClean="0"/>
              <a:t>DataModel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rules/$</a:t>
            </a:r>
            <a:r>
              <a:rPr lang="en-GB" dirty="0" err="1" smtClean="0"/>
              <a:t>RuleSet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session/$Session/</a:t>
            </a:r>
          </a:p>
          <a:p>
            <a:pPr lvl="3"/>
            <a:r>
              <a:rPr lang="en-GB" dirty="0" smtClean="0"/>
              <a:t>class/$</a:t>
            </a:r>
            <a:r>
              <a:rPr lang="en-GB" dirty="0" err="1" smtClean="0"/>
              <a:t>DataModelClass</a:t>
            </a:r>
            <a:r>
              <a:rPr lang="en-GB" dirty="0" smtClean="0"/>
              <a:t>/</a:t>
            </a:r>
          </a:p>
          <a:p>
            <a:pPr lvl="4"/>
            <a:r>
              <a:rPr lang="en-GB" dirty="0" smtClean="0"/>
              <a:t>$</a:t>
            </a:r>
            <a:r>
              <a:rPr lang="en-GB" dirty="0" err="1" smtClean="0"/>
              <a:t>InstanceID</a:t>
            </a:r>
            <a:endParaRPr lang="en-GB" dirty="0" smtClean="0"/>
          </a:p>
          <a:p>
            <a:pPr lvl="4"/>
            <a:r>
              <a:rPr lang="en-GB" dirty="0" smtClean="0"/>
              <a:t>?query</a:t>
            </a:r>
          </a:p>
          <a:p>
            <a:pPr lvl="1"/>
            <a:r>
              <a:rPr lang="en-GB" dirty="0" smtClean="0"/>
              <a:t>state/$</a:t>
            </a:r>
            <a:r>
              <a:rPr lang="en-GB" dirty="0" err="1" smtClean="0"/>
              <a:t>GameState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class/$</a:t>
            </a:r>
            <a:r>
              <a:rPr lang="en-GB" dirty="0" err="1" smtClean="0"/>
              <a:t>DataModelClass</a:t>
            </a:r>
            <a:r>
              <a:rPr lang="en-GB" dirty="0" smtClean="0"/>
              <a:t>/</a:t>
            </a:r>
          </a:p>
          <a:p>
            <a:pPr lvl="3"/>
            <a:r>
              <a:rPr lang="en-GB" dirty="0" smtClean="0"/>
              <a:t>$</a:t>
            </a:r>
            <a:r>
              <a:rPr lang="en-GB" dirty="0" err="1" smtClean="0"/>
              <a:t>InstanceID</a:t>
            </a:r>
            <a:endParaRPr lang="en-GB" dirty="0" smtClean="0"/>
          </a:p>
          <a:p>
            <a:pPr lvl="3"/>
            <a:r>
              <a:rPr lang="en-GB" dirty="0" smtClean="0"/>
              <a:t>?query</a:t>
            </a:r>
          </a:p>
          <a:p>
            <a:pPr lvl="3"/>
            <a:endParaRPr lang="en-GB" dirty="0" smtClean="0"/>
          </a:p>
          <a:p>
            <a:pPr lvl="3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state elements [source]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Initial game state </a:t>
            </a:r>
          </a:p>
          <a:p>
            <a:pPr lvl="1"/>
            <a:r>
              <a:rPr lang="en-GB" dirty="0" smtClean="0"/>
              <a:t>[authored]</a:t>
            </a:r>
          </a:p>
          <a:p>
            <a:r>
              <a:rPr lang="en-GB" dirty="0" smtClean="0"/>
              <a:t>Initial operational game state (e.g. turn, time)</a:t>
            </a:r>
          </a:p>
          <a:p>
            <a:pPr lvl="1"/>
            <a:r>
              <a:rPr lang="en-GB" dirty="0" smtClean="0"/>
              <a:t>[authored / system?]</a:t>
            </a:r>
          </a:p>
          <a:p>
            <a:r>
              <a:rPr lang="en-GB" dirty="0" smtClean="0"/>
              <a:t>Initial player(</a:t>
            </a:r>
            <a:r>
              <a:rPr lang="en-GB" dirty="0" err="1" smtClean="0"/>
              <a:t>s</a:t>
            </a:r>
            <a:r>
              <a:rPr lang="en-GB" dirty="0" smtClean="0"/>
              <a:t>) state </a:t>
            </a:r>
          </a:p>
          <a:p>
            <a:pPr lvl="1"/>
            <a:r>
              <a:rPr lang="en-GB" dirty="0" smtClean="0"/>
              <a:t>[authored (template?) / system?]</a:t>
            </a:r>
          </a:p>
          <a:p>
            <a:r>
              <a:rPr lang="en-GB" dirty="0" smtClean="0"/>
              <a:t>Operational game state changes (e.g. tick) </a:t>
            </a:r>
          </a:p>
          <a:p>
            <a:pPr lvl="1"/>
            <a:r>
              <a:rPr lang="en-GB" dirty="0" smtClean="0"/>
              <a:t>[system?]</a:t>
            </a:r>
          </a:p>
          <a:p>
            <a:r>
              <a:rPr lang="en-GB" dirty="0" smtClean="0"/>
              <a:t>Game state “evolution</a:t>
            </a:r>
            <a:r>
              <a:rPr lang="en-GB" dirty="0" smtClean="0"/>
              <a:t>” </a:t>
            </a:r>
          </a:p>
          <a:p>
            <a:pPr lvl="1"/>
            <a:r>
              <a:rPr lang="en-GB" dirty="0" smtClean="0"/>
              <a:t>[rules]</a:t>
            </a:r>
            <a:endParaRPr lang="en-GB" dirty="0" smtClean="0"/>
          </a:p>
          <a:p>
            <a:r>
              <a:rPr lang="en-GB" dirty="0" smtClean="0"/>
              <a:t>Player “moves” </a:t>
            </a:r>
          </a:p>
          <a:p>
            <a:pPr lvl="1"/>
            <a:r>
              <a:rPr lang="en-GB" dirty="0" smtClean="0"/>
              <a:t>[client / system]</a:t>
            </a:r>
          </a:p>
          <a:p>
            <a:r>
              <a:rPr lang="en-GB" dirty="0" smtClean="0"/>
              <a:t>Game “responses” </a:t>
            </a:r>
          </a:p>
          <a:p>
            <a:pPr lvl="1"/>
            <a:r>
              <a:rPr lang="en-GB" dirty="0" smtClean="0"/>
              <a:t>[rules]</a:t>
            </a:r>
          </a:p>
          <a:p>
            <a:pPr lvl="3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140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overview</vt:lpstr>
      <vt:lpstr>URL hierarchy</vt:lpstr>
      <vt:lpstr>Session state elements [source]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lastModifiedBy>Chris Greenhalgh</cp:lastModifiedBy>
  <cp:revision>4</cp:revision>
  <dcterms:created xsi:type="dcterms:W3CDTF">2006-08-16T00:00:00Z</dcterms:created>
  <dcterms:modified xsi:type="dcterms:W3CDTF">2010-05-12T08:23:06Z</dcterms:modified>
</cp:coreProperties>
</file>