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C05F-BDC4-4E44-917F-A4EC64F7CDFB}" type="datetimeFigureOut">
              <a:rPr lang="en-GB" smtClean="0"/>
              <a:t>21/06/2010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863A-30ED-4325-BDFE-E0B0AA80D3F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Bluetoothex</a:t>
            </a:r>
            <a:r>
              <a:rPr lang="en-GB" dirty="0" smtClean="0"/>
              <a:t> example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Greenhalgh</a:t>
            </a:r>
          </a:p>
          <a:p>
            <a:r>
              <a:rPr lang="en-GB" dirty="0" smtClean="0"/>
              <a:t>2010-06-21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Create Beacon instances…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5.1. Find Beacon Type</a:t>
            </a:r>
            <a:br>
              <a:rPr lang="en-GB" dirty="0" smtClean="0"/>
            </a:br>
            <a:r>
              <a:rPr lang="en-GB" dirty="0" smtClean="0"/>
              <a:t>(“Types” tab, “Surveyed Entities”)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5.2. Open Beacon Table View</a:t>
            </a:r>
            <a:br>
              <a:rPr lang="en-GB" dirty="0" smtClean="0"/>
            </a:br>
            <a:r>
              <a:rPr lang="en-GB" dirty="0" smtClean="0"/>
              <a:t>(menu “View” : “View”) </a:t>
            </a:r>
            <a:endParaRPr lang="en-GB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5.3. Configure View to show </a:t>
            </a:r>
            <a:r>
              <a:rPr lang="en-GB" sz="3200" dirty="0" err="1" smtClean="0"/>
              <a:t>BeaconContent</a:t>
            </a:r>
            <a:r>
              <a:rPr lang="en-GB" sz="3200" dirty="0" smtClean="0"/>
              <a:t> </a:t>
            </a:r>
            <a:br>
              <a:rPr lang="en-GB" sz="3200" dirty="0" smtClean="0"/>
            </a:br>
            <a:r>
              <a:rPr lang="en-GB" sz="3200" dirty="0" smtClean="0"/>
              <a:t>(Select “</a:t>
            </a:r>
            <a:r>
              <a:rPr lang="en-GB" sz="3200" dirty="0" err="1" smtClean="0"/>
              <a:t>BeaconContent</a:t>
            </a:r>
            <a:r>
              <a:rPr lang="en-GB" sz="3200" dirty="0" smtClean="0"/>
              <a:t>”, “Include -&gt;”)</a:t>
            </a:r>
            <a:endParaRPr lang="en-GB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5.4. Create a new beacon (description)</a:t>
            </a:r>
            <a:br>
              <a:rPr lang="en-GB" dirty="0" smtClean="0"/>
            </a:br>
            <a:r>
              <a:rPr lang="en-GB" dirty="0" smtClean="0"/>
              <a:t>(Button “Add fact”, enter ID)</a:t>
            </a:r>
            <a:endParaRPr lang="en-GB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57538" y="3287713"/>
            <a:ext cx="2828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5.5. Set MAC address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6. Configure content associated with beacon(</a:t>
            </a:r>
            <a:r>
              <a:rPr lang="en-GB" dirty="0" err="1" smtClean="0"/>
              <a:t>s</a:t>
            </a:r>
            <a:r>
              <a:rPr lang="en-GB" dirty="0" smtClean="0"/>
              <a:t>)…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6.1. Add </a:t>
            </a:r>
            <a:r>
              <a:rPr lang="en-GB" dirty="0" err="1" smtClean="0"/>
              <a:t>BeaconContent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(check “</a:t>
            </a:r>
            <a:r>
              <a:rPr lang="en-GB" dirty="0" err="1" smtClean="0"/>
              <a:t>BeaconContent</a:t>
            </a:r>
            <a:r>
              <a:rPr lang="en-GB" dirty="0" smtClean="0"/>
              <a:t>”)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6.2. Specify content URL</a:t>
            </a:r>
            <a:br>
              <a:rPr lang="en-GB" dirty="0" smtClean="0"/>
            </a:br>
            <a:r>
              <a:rPr lang="en-GB" dirty="0" smtClean="0"/>
              <a:t>(client </a:t>
            </a:r>
            <a:r>
              <a:rPr lang="en-GB" dirty="0" err="1" smtClean="0"/>
              <a:t>content_url</a:t>
            </a:r>
            <a:r>
              <a:rPr lang="en-GB" dirty="0" smtClean="0"/>
              <a:t> value)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7544" y="3717032"/>
            <a:ext cx="8229600" cy="76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7. Create a new client type to interact with the server…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Project-related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samples/</a:t>
            </a:r>
            <a:r>
              <a:rPr lang="en-GB" dirty="0" err="1" smtClean="0"/>
              <a:t>bluetoothex.drl</a:t>
            </a:r>
            <a:endParaRPr lang="en-GB" dirty="0" smtClean="0"/>
          </a:p>
          <a:p>
            <a:pPr lvl="1"/>
            <a:r>
              <a:rPr lang="en-GB" dirty="0" smtClean="0"/>
              <a:t>Drools Rule File with types and rule(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samples/bluetoothex1.authorapp</a:t>
            </a:r>
          </a:p>
          <a:p>
            <a:pPr lvl="1"/>
            <a:r>
              <a:rPr lang="en-GB" dirty="0" smtClean="0"/>
              <a:t>Project file with sample client and authored content</a:t>
            </a:r>
          </a:p>
          <a:p>
            <a:r>
              <a:rPr lang="en-GB" dirty="0" err="1" smtClean="0"/>
              <a:t>src/uk/ac/horizon/ug/bluetoothex/testclient/Main.java</a:t>
            </a:r>
            <a:endParaRPr lang="en-GB" dirty="0" smtClean="0"/>
          </a:p>
          <a:p>
            <a:pPr lvl="1"/>
            <a:r>
              <a:rPr lang="en-GB" dirty="0" smtClean="0"/>
              <a:t>Example desktop/test client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7.1. Create new client type</a:t>
            </a:r>
            <a:br>
              <a:rPr lang="en-GB" dirty="0" smtClean="0"/>
            </a:br>
            <a:r>
              <a:rPr lang="en-GB" dirty="0" smtClean="0"/>
              <a:t>(menu “Edit” : “New client type…”)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538" y="2852738"/>
            <a:ext cx="2828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7.2. Configure as </a:t>
            </a:r>
            <a:r>
              <a:rPr lang="en-GB" sz="3600" dirty="0" err="1" smtClean="0"/>
              <a:t>ContentDisplayDevice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(“Include -&gt;” </a:t>
            </a:r>
            <a:r>
              <a:rPr lang="en-GB" sz="3600" dirty="0" err="1" smtClean="0"/>
              <a:t>ContentDisplayDevice</a:t>
            </a:r>
            <a:r>
              <a:rPr lang="en-GB" sz="3600" dirty="0" smtClean="0"/>
              <a:t>)</a:t>
            </a:r>
            <a:endParaRPr lang="en-GB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7.3. Create subscription to </a:t>
            </a:r>
            <a:r>
              <a:rPr lang="en-GB" sz="3200" dirty="0" err="1" smtClean="0"/>
              <a:t>ContentDisplayRequests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(Tab “Subscriptions”, “Create default”)</a:t>
            </a:r>
            <a:endParaRPr lang="en-GB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7.4. Change subscription “Lifetime” to “UNTIL_ACKNOWLEDGED” (optional)</a:t>
            </a:r>
            <a:endParaRPr lang="en-GB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7.5. Save project</a:t>
            </a:r>
            <a:br>
              <a:rPr lang="en-GB" dirty="0" smtClean="0"/>
            </a:br>
            <a:r>
              <a:rPr lang="en-GB" dirty="0" smtClean="0"/>
              <a:t>(menu “File” : “Save as…”)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8. Run a test session</a:t>
            </a:r>
            <a:br>
              <a:rPr lang="en-GB" sz="3200" dirty="0" smtClean="0"/>
            </a:br>
            <a:r>
              <a:rPr lang="en-GB" sz="3200" dirty="0" smtClean="0"/>
              <a:t>(menu “Session”: “New…” – opens new window)</a:t>
            </a:r>
            <a:endParaRPr lang="en-GB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292080" y="6237312"/>
            <a:ext cx="3240360" cy="504056"/>
          </a:xfrm>
          <a:prstGeom prst="wedgeRoundRectCallout">
            <a:avLst>
              <a:gd name="adj1" fmla="val -32397"/>
              <a:gd name="adj2" fmla="val -790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Note:  authored content added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9.1. Register a client</a:t>
            </a:r>
            <a:br>
              <a:rPr lang="en-GB" dirty="0" smtClean="0"/>
            </a:br>
            <a:r>
              <a:rPr lang="en-GB" dirty="0" smtClean="0"/>
              <a:t>(menu “Client” : “Register new…”)</a:t>
            </a:r>
            <a:endParaRPr lang="en-GB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47950" y="3348831"/>
            <a:ext cx="3848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5292080" y="6237312"/>
            <a:ext cx="2088232" cy="504056"/>
          </a:xfrm>
          <a:prstGeom prst="wedgeRoundRectCallout">
            <a:avLst>
              <a:gd name="adj1" fmla="val -122278"/>
              <a:gd name="adj2" fmla="val -544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IMEI is preferred 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9.2. Note client conversation URL (Default URL)</a:t>
            </a:r>
            <a:endParaRPr lang="en-GB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10.1. Run test client</a:t>
            </a:r>
            <a:br>
              <a:rPr lang="en-GB" dirty="0" smtClean="0"/>
            </a:br>
            <a:r>
              <a:rPr lang="en-GB" dirty="0" smtClean="0"/>
              <a:t>(ant target “</a:t>
            </a:r>
            <a:r>
              <a:rPr lang="en-GB" dirty="0" err="1" smtClean="0"/>
              <a:t>bluetoothex</a:t>
            </a:r>
            <a:r>
              <a:rPr lang="en-GB" dirty="0" smtClean="0"/>
              <a:t>”)</a:t>
            </a:r>
            <a:endParaRPr lang="en-GB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4431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4431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10.2. Configure test client</a:t>
            </a:r>
            <a:br>
              <a:rPr lang="en-GB" dirty="0" smtClean="0"/>
            </a:br>
            <a:r>
              <a:rPr lang="en-GB" dirty="0" smtClean="0"/>
              <a:t>(menu “Client” : “Connect”)</a:t>
            </a:r>
            <a:endParaRPr lang="en-GB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00337" y="3420269"/>
            <a:ext cx="3743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Define (/reuse) types to represent client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1a: Bluetooth scanning…</a:t>
            </a:r>
          </a:p>
          <a:p>
            <a:pPr lvl="1"/>
            <a:r>
              <a:rPr lang="en-GB" dirty="0" smtClean="0"/>
              <a:t>DRL (rules/types) file:</a:t>
            </a:r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declare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BluetoothSighting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device_id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beacon_mac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String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@type("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BluetoothMAC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time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long 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Instances will be added by client when detecting a Bluetooth device.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test session “Events”…</a:t>
            </a:r>
            <a:endParaRPr lang="en-GB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436096" y="6237312"/>
            <a:ext cx="2088232" cy="504056"/>
          </a:xfrm>
          <a:prstGeom prst="wedgeRoundRectCallout">
            <a:avLst>
              <a:gd name="adj1" fmla="val -24561"/>
              <a:gd name="adj2" fmla="val -7427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Client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10.3. Start </a:t>
            </a:r>
            <a:r>
              <a:rPr lang="en-GB" dirty="0" err="1" smtClean="0"/>
              <a:t>bluetooth</a:t>
            </a:r>
            <a:r>
              <a:rPr lang="en-GB" dirty="0" smtClean="0"/>
              <a:t> scanning</a:t>
            </a:r>
            <a:br>
              <a:rPr lang="en-GB" dirty="0" smtClean="0"/>
            </a:br>
            <a:r>
              <a:rPr lang="en-GB" dirty="0" smtClean="0"/>
              <a:t>(menu “Client” : “Start scanning”)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Wait &gt; 15 seconds…</a:t>
            </a:r>
          </a:p>
          <a:p>
            <a:r>
              <a:rPr lang="en-GB" dirty="0" smtClean="0"/>
              <a:t>Ensure </a:t>
            </a:r>
            <a:r>
              <a:rPr lang="en-GB" dirty="0" err="1" smtClean="0"/>
              <a:t>bluetooth</a:t>
            </a:r>
            <a:r>
              <a:rPr lang="en-GB" dirty="0" smtClean="0"/>
              <a:t> beacon in range…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4431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10.4. (hopefully) configured documents pops up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76562" y="2296319"/>
            <a:ext cx="31908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event view…</a:t>
            </a:r>
            <a:endParaRPr lang="en-GB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6804248" y="908720"/>
            <a:ext cx="2088232" cy="504056"/>
          </a:xfrm>
          <a:prstGeom prst="wedgeRoundRectCallout">
            <a:avLst>
              <a:gd name="adj1" fmla="val -74757"/>
              <a:gd name="adj2" fmla="val 2151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Beacon sighting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32240" y="3501008"/>
            <a:ext cx="2088232" cy="504056"/>
          </a:xfrm>
          <a:prstGeom prst="wedgeRoundRectCallout">
            <a:avLst>
              <a:gd name="adj1" fmla="val -70485"/>
              <a:gd name="adj2" fmla="val -171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 request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Check Client message queue</a:t>
            </a:r>
            <a:br>
              <a:rPr lang="en-GB" dirty="0" smtClean="0"/>
            </a:br>
            <a:r>
              <a:rPr lang="en-GB" dirty="0" smtClean="0"/>
              <a:t>(client tab, “Message” sub-tab)</a:t>
            </a:r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839744" y="1484784"/>
            <a:ext cx="2304256" cy="504056"/>
          </a:xfrm>
          <a:prstGeom prst="wedgeRoundRectCallout">
            <a:avLst>
              <a:gd name="adj1" fmla="val -103794"/>
              <a:gd name="adj2" fmla="val 166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of conversation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940152" y="6237312"/>
            <a:ext cx="2664296" cy="504056"/>
          </a:xfrm>
          <a:prstGeom prst="wedgeRoundRectCallout">
            <a:avLst>
              <a:gd name="adj1" fmla="val -72058"/>
              <a:gd name="adj2" fmla="val -563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Show Content requests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1. Define (/reuse) types to represent client capabilities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1b: Content display…</a:t>
            </a:r>
          </a:p>
          <a:p>
            <a:pPr lvl="1"/>
            <a:r>
              <a:rPr lang="en-GB" dirty="0" smtClean="0"/>
              <a:t>DRL (rules/types) file:</a:t>
            </a:r>
          </a:p>
          <a:p>
            <a:pPr lvl="1"/>
            <a:r>
              <a:rPr lang="en-GB" sz="2600" dirty="0" smtClean="0"/>
              <a:t>Instance added by client to show capability:</a:t>
            </a:r>
            <a:endParaRPr lang="en-GB" sz="2000" dirty="0" smtClean="0"/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declare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ContentDisplayDevice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@client</a:t>
            </a:r>
            <a:br>
              <a:rPr lang="en-GB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 id : String @key</a:t>
            </a:r>
            <a:br>
              <a:rPr lang="en-GB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600" dirty="0" smtClean="0"/>
              <a:t>Instances added by server to request content display:</a:t>
            </a:r>
            <a:endParaRPr lang="en-GB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declare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ShowContentRequest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@message</a:t>
            </a:r>
            <a:br>
              <a:rPr lang="en-GB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200" dirty="0" err="1" smtClean="0">
                <a:latin typeface="Courier New" pitchFamily="49" charset="0"/>
                <a:cs typeface="Courier New" pitchFamily="49" charset="0"/>
              </a:rPr>
              <a:t>device_id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: String @to("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ContentDisplayDevice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GB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200" dirty="0" err="1" smtClean="0">
                <a:latin typeface="Courier New" pitchFamily="49" charset="0"/>
                <a:cs typeface="Courier New" pitchFamily="49" charset="0"/>
              </a:rPr>
              <a:t>content_url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: String @type("URL") 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  time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22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Define (/reuse) types to represent authoring/configuration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2a: Bluetooth “beacons”</a:t>
            </a:r>
          </a:p>
          <a:p>
            <a:pPr lvl="1"/>
            <a:r>
              <a:rPr lang="en-GB" dirty="0" smtClean="0"/>
              <a:t>DRL (rules/types) file:</a:t>
            </a:r>
          </a:p>
          <a:p>
            <a:pPr lvl="1"/>
            <a:r>
              <a:rPr lang="en-GB" dirty="0" smtClean="0"/>
              <a:t>Instances created by experience author or site survey to identify possible beacons:</a:t>
            </a:r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declare Beacon</a:t>
            </a:r>
            <a:br>
              <a:rPr lang="en-GB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entity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describedbysurvey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id : String @key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mac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: String @type("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BluetoothMAC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")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2. Define (/reuse) types to represent authoring/configuration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2b: Association of content with beacons</a:t>
            </a:r>
          </a:p>
          <a:p>
            <a:pPr lvl="1"/>
            <a:r>
              <a:rPr lang="en-GB" dirty="0" smtClean="0"/>
              <a:t>DRL (rules/types) file:</a:t>
            </a:r>
          </a:p>
          <a:p>
            <a:pPr lvl="1"/>
            <a:r>
              <a:rPr lang="en-GB" dirty="0" smtClean="0"/>
              <a:t>Instances created by experience author to link content to beacons:</a:t>
            </a:r>
          </a:p>
          <a:p>
            <a:pPr lvl="1"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	declare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BeaconContent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@property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("*")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describedbyauthor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beacon_id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: String @subject("Beacon") </a:t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content_url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: String @type("URL")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3. Define (/reuse) application behaviour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3. Bluetooth sighting of beacon triggers request to display any associated content…</a:t>
            </a:r>
          </a:p>
          <a:p>
            <a:pPr lvl="1"/>
            <a:r>
              <a:rPr lang="en-GB" dirty="0" smtClean="0"/>
              <a:t>Currently DRL (rules/types) file (ideall</a:t>
            </a:r>
            <a:r>
              <a:rPr lang="en-GB" dirty="0" smtClean="0"/>
              <a:t>y </a:t>
            </a:r>
            <a:r>
              <a:rPr lang="en-GB" dirty="0" smtClean="0"/>
              <a:t>should be </a:t>
            </a:r>
            <a:r>
              <a:rPr lang="en-GB" dirty="0" err="1" smtClean="0"/>
              <a:t>authorable</a:t>
            </a:r>
            <a:r>
              <a:rPr lang="en-GB" dirty="0" smtClean="0"/>
              <a:t>/editabl</a:t>
            </a:r>
            <a:r>
              <a:rPr lang="en-GB" dirty="0" smtClean="0"/>
              <a:t>e later in the process)</a:t>
            </a:r>
          </a:p>
          <a:p>
            <a:pPr lvl="1"/>
            <a:r>
              <a:rPr lang="en-GB" b="1" dirty="0">
                <a:latin typeface="Courier New" pitchFamily="49" charset="0"/>
                <a:cs typeface="Courier New" pitchFamily="49" charset="0"/>
              </a:rPr>
              <a:t>rule "2 Create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ShowContentRequest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…"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dialect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mvel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when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ContentDisplayDevice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sighting 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BluetoothSighting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device_id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==$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cdd.id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Beacon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==$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sighting.beacon_mac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beacon_id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: id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BeaconContent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beacon_id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==$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beacon_id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ShowContentRequest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ShowContentRequest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req.device_id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cdd.id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req.content_url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$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bc.content_url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req.time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4.1. Create project in </a:t>
            </a:r>
            <a:r>
              <a:rPr lang="en-GB" dirty="0" err="1" smtClean="0"/>
              <a:t>authorapp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(run using ant target “</a:t>
            </a:r>
            <a:r>
              <a:rPr lang="en-GB" dirty="0" err="1" smtClean="0"/>
              <a:t>authorapp</a:t>
            </a:r>
            <a:r>
              <a:rPr lang="en-GB" dirty="0" smtClean="0"/>
              <a:t>”)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4.2. Add Rule file (</a:t>
            </a:r>
            <a:r>
              <a:rPr lang="en-GB" dirty="0" err="1" smtClean="0"/>
              <a:t>bluetoothex.drl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(menu “Edit” : “Add rule file…”)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763688" y="6237312"/>
            <a:ext cx="2664296" cy="504056"/>
          </a:xfrm>
          <a:prstGeom prst="wedgeRoundRectCallout">
            <a:avLst>
              <a:gd name="adj1" fmla="val -28832"/>
              <a:gd name="adj2" fmla="val -3570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there are no errors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416</Words>
  <Application>Microsoft Office PowerPoint</Application>
  <PresentationFormat>On-screen Show (4:3)</PresentationFormat>
  <Paragraphs>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Bluetoothex example application</vt:lpstr>
      <vt:lpstr>Project-related Files</vt:lpstr>
      <vt:lpstr>1. Define (/reuse) types to represent client capabilities</vt:lpstr>
      <vt:lpstr>1. Define (/reuse) types to represent client capabilities (cont.)</vt:lpstr>
      <vt:lpstr>2. Define (/reuse) types to represent authoring/configuration</vt:lpstr>
      <vt:lpstr>2. Define (/reuse) types to represent authoring/configuration (cont.)</vt:lpstr>
      <vt:lpstr>3. Define (/reuse) application behaviour rules</vt:lpstr>
      <vt:lpstr>4.1. Create project in authorapp  (run using ant target “authorapp”)</vt:lpstr>
      <vt:lpstr>4.2. Add Rule file (bluetoothex.drl) (menu “Edit” : “Add rule file…”)</vt:lpstr>
      <vt:lpstr>5. Create Beacon instances…</vt:lpstr>
      <vt:lpstr>5.1. Find Beacon Type (“Types” tab, “Surveyed Entities”)</vt:lpstr>
      <vt:lpstr>5.2. Open Beacon Table View (menu “View” : “View”) </vt:lpstr>
      <vt:lpstr>5.3. Configure View to show BeaconContent  (Select “BeaconContent”, “Include -&gt;”)</vt:lpstr>
      <vt:lpstr>5.4. Create a new beacon (description) (Button “Add fact”, enter ID)</vt:lpstr>
      <vt:lpstr>5.5. Set MAC address</vt:lpstr>
      <vt:lpstr>6. Configure content associated with beacon(s)…</vt:lpstr>
      <vt:lpstr>6.1. Add BeaconContent (check “BeaconContent”)</vt:lpstr>
      <vt:lpstr>6.2. Specify content URL (client content_url value)</vt:lpstr>
      <vt:lpstr>7. Create a new client type to interact with the server…</vt:lpstr>
      <vt:lpstr>7.1. Create new client type (menu “Edit” : “New client type…”)</vt:lpstr>
      <vt:lpstr>7.2. Configure as ContentDisplayDevice (“Include -&gt;” ContentDisplayDevice)</vt:lpstr>
      <vt:lpstr>7.3. Create subscription to ContentDisplayRequests (Tab “Subscriptions”, “Create default”)</vt:lpstr>
      <vt:lpstr>7.4. Change subscription “Lifetime” to “UNTIL_ACKNOWLEDGED” (optional)</vt:lpstr>
      <vt:lpstr>7.5. Save project (menu “File” : “Save as…”)</vt:lpstr>
      <vt:lpstr>8. Run a test session (menu “Session”: “New…” – opens new window)</vt:lpstr>
      <vt:lpstr>9.1. Register a client (menu “Client” : “Register new…”)</vt:lpstr>
      <vt:lpstr>9.2. Note client conversation URL (Default URL)</vt:lpstr>
      <vt:lpstr>10.1. Run test client (ant target “bluetoothex”)</vt:lpstr>
      <vt:lpstr>10.2. Configure test client (menu “Client” : “Connect”)</vt:lpstr>
      <vt:lpstr>Check test session “Events”…</vt:lpstr>
      <vt:lpstr>10.3. Start bluetooth scanning (menu “Client” : “Start scanning”)</vt:lpstr>
      <vt:lpstr>10.4. (hopefully) configured documents pops up </vt:lpstr>
      <vt:lpstr>Check event view…</vt:lpstr>
      <vt:lpstr>Check Client message queue (client tab, “Message” sub-tab)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Bluetoothex example application</dc:title>
  <dc:creator>Chris Greenhalgh</dc:creator>
  <cp:lastModifiedBy>Chris Greenhalgh</cp:lastModifiedBy>
  <cp:revision>14</cp:revision>
  <dcterms:created xsi:type="dcterms:W3CDTF">2010-06-21T08:52:30Z</dcterms:created>
  <dcterms:modified xsi:type="dcterms:W3CDTF">2010-06-21T09:59:10Z</dcterms:modified>
</cp:coreProperties>
</file>