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Client/server interaction overview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648200" y="35052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Lobby server</a:t>
            </a:r>
          </a:p>
          <a:p>
            <a:pPr algn="ctr"/>
            <a:r>
              <a:rPr lang="en-GB" dirty="0" smtClean="0"/>
              <a:t>(1..n)</a:t>
            </a:r>
            <a:endParaRPr lang="en-GB" dirty="0"/>
          </a:p>
        </p:txBody>
      </p:sp>
      <p:sp>
        <p:nvSpPr>
          <p:cNvPr id="6" name="Flowchart: Document 5"/>
          <p:cNvSpPr/>
          <p:nvPr/>
        </p:nvSpPr>
        <p:spPr>
          <a:xfrm>
            <a:off x="4114800" y="2667000"/>
            <a:ext cx="990600" cy="762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Lobby def. file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3505200"/>
            <a:ext cx="2438400" cy="228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239000" y="4267200"/>
            <a:ext cx="1524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“Session” </a:t>
            </a:r>
            <a:br>
              <a:rPr lang="en-GB" dirty="0" smtClean="0"/>
            </a:br>
            <a:r>
              <a:rPr lang="en-GB" dirty="0" smtClean="0"/>
              <a:t>= game </a:t>
            </a:r>
            <a:r>
              <a:rPr lang="en-GB" dirty="0" smtClean="0"/>
              <a:t>instance</a:t>
            </a:r>
          </a:p>
          <a:p>
            <a:pPr algn="ctr"/>
            <a:r>
              <a:rPr lang="en-GB" dirty="0" smtClean="0"/>
              <a:t>(1..n)</a:t>
            </a:r>
            <a:endParaRPr lang="en-GB" dirty="0"/>
          </a:p>
        </p:txBody>
      </p:sp>
      <p:sp>
        <p:nvSpPr>
          <p:cNvPr id="14" name="Flowchart: Document 13"/>
          <p:cNvSpPr/>
          <p:nvPr/>
        </p:nvSpPr>
        <p:spPr>
          <a:xfrm>
            <a:off x="2362200" y="1981200"/>
            <a:ext cx="990600" cy="990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RSS Lobby list file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5867400" y="4038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5715000" y="2286000"/>
            <a:ext cx="1447800" cy="762000"/>
          </a:xfrm>
          <a:prstGeom prst="wedgeRectCallout">
            <a:avLst>
              <a:gd name="adj1" fmla="val -19459"/>
              <a:gd name="adj2" fmla="val 17618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3b:Registers 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" y="2667000"/>
            <a:ext cx="1066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Browser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14" idx="1"/>
            <a:endCxn id="19" idx="3"/>
          </p:cNvCxnSpPr>
          <p:nvPr/>
        </p:nvCxnSpPr>
        <p:spPr>
          <a:xfrm rot="10800000" flipV="1">
            <a:off x="1295400" y="24765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1"/>
            <a:endCxn id="19" idx="3"/>
          </p:cNvCxnSpPr>
          <p:nvPr/>
        </p:nvCxnSpPr>
        <p:spPr>
          <a:xfrm rot="10800000" flipV="1">
            <a:off x="1295400" y="3048000"/>
            <a:ext cx="2819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28600" y="4038600"/>
            <a:ext cx="1066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Generic Client</a:t>
            </a:r>
            <a:endParaRPr lang="en-GB" dirty="0"/>
          </a:p>
        </p:txBody>
      </p:sp>
      <p:cxnSp>
        <p:nvCxnSpPr>
          <p:cNvPr id="28" name="Curved Connector 27"/>
          <p:cNvCxnSpPr>
            <a:stCxn id="19" idx="3"/>
            <a:endCxn id="26" idx="3"/>
          </p:cNvCxnSpPr>
          <p:nvPr/>
        </p:nvCxnSpPr>
        <p:spPr>
          <a:xfrm>
            <a:off x="1295400" y="3200400"/>
            <a:ext cx="1588" cy="13335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1905000" y="3276600"/>
            <a:ext cx="1828800" cy="838200"/>
          </a:xfrm>
          <a:prstGeom prst="wedgeRectCallout">
            <a:avLst>
              <a:gd name="adj1" fmla="val -67327"/>
              <a:gd name="adj2" fmla="val 2586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2:Custom mime type launches app.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6" idx="3"/>
            <a:endCxn id="5" idx="1"/>
          </p:cNvCxnSpPr>
          <p:nvPr/>
        </p:nvCxnSpPr>
        <p:spPr>
          <a:xfrm flipV="1">
            <a:off x="1295400" y="4038600"/>
            <a:ext cx="3352800" cy="495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ular Callout 34"/>
          <p:cNvSpPr/>
          <p:nvPr/>
        </p:nvSpPr>
        <p:spPr>
          <a:xfrm>
            <a:off x="533400" y="1219200"/>
            <a:ext cx="1066800" cy="838200"/>
          </a:xfrm>
          <a:prstGeom prst="wedgeRectCallout">
            <a:avLst>
              <a:gd name="adj1" fmla="val -23079"/>
              <a:gd name="adj2" fmla="val 125543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1:Browse &amp; select “game”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2133600" y="4648200"/>
            <a:ext cx="1905000" cy="609600"/>
          </a:xfrm>
          <a:prstGeom prst="wedgeRectCallout">
            <a:avLst>
              <a:gd name="adj1" fmla="val -26985"/>
              <a:gd name="adj2" fmla="val -9507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3a: Authenticate / ticket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6629400" y="4572000"/>
            <a:ext cx="5334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1" name="Pentagon 40"/>
          <p:cNvSpPr/>
          <p:nvPr/>
        </p:nvSpPr>
        <p:spPr>
          <a:xfrm>
            <a:off x="6629400" y="4953000"/>
            <a:ext cx="533400" cy="304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ounded Rectangle 42"/>
          <p:cNvSpPr/>
          <p:nvPr/>
        </p:nvSpPr>
        <p:spPr>
          <a:xfrm>
            <a:off x="4953000" y="14478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Admin client</a:t>
            </a:r>
            <a:endParaRPr lang="en-GB" dirty="0"/>
          </a:p>
        </p:txBody>
      </p:sp>
      <p:cxnSp>
        <p:nvCxnSpPr>
          <p:cNvPr id="45" name="Straight Arrow Connector 44"/>
          <p:cNvCxnSpPr>
            <a:stCxn id="43" idx="2"/>
            <a:endCxn id="5" idx="0"/>
          </p:cNvCxnSpPr>
          <p:nvPr/>
        </p:nvCxnSpPr>
        <p:spPr>
          <a:xfrm rot="5400000">
            <a:off x="4667250" y="2647950"/>
            <a:ext cx="1447800" cy="266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6553200" y="1295400"/>
            <a:ext cx="1447800" cy="609600"/>
          </a:xfrm>
          <a:prstGeom prst="wedgeRectCallout">
            <a:avLst>
              <a:gd name="adj1" fmla="val -80402"/>
              <a:gd name="adj2" fmla="val 6921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0/3: Issues “tickets”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8600" y="5181600"/>
            <a:ext cx="1066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Game-specific Client</a:t>
            </a:r>
            <a:endParaRPr lang="en-GB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1295400" y="5181600"/>
            <a:ext cx="533400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ular Callout 53"/>
          <p:cNvSpPr/>
          <p:nvPr/>
        </p:nvSpPr>
        <p:spPr>
          <a:xfrm>
            <a:off x="1981200" y="5791200"/>
            <a:ext cx="1905000" cy="609600"/>
          </a:xfrm>
          <a:prstGeom prst="wedgeRectCallout">
            <a:avLst>
              <a:gd name="adj1" fmla="val -29006"/>
              <a:gd name="adj2" fmla="val -76132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4: game client-server interaction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5" name="Rectangular Callout 54"/>
          <p:cNvSpPr/>
          <p:nvPr/>
        </p:nvSpPr>
        <p:spPr>
          <a:xfrm>
            <a:off x="4572000" y="5486400"/>
            <a:ext cx="1600200" cy="609600"/>
          </a:xfrm>
          <a:prstGeom prst="wedgeRectCallout">
            <a:avLst>
              <a:gd name="adj1" fmla="val 76369"/>
              <a:gd name="adj2" fmla="val -8623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Client “conversation”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rot="5400000">
            <a:off x="-952500" y="3924300"/>
            <a:ext cx="54102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705600" y="3581400"/>
            <a:ext cx="192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Game server (1..n)</a:t>
            </a:r>
            <a:endParaRPr lang="en-GB" dirty="0"/>
          </a:p>
        </p:txBody>
      </p:sp>
      <p:cxnSp>
        <p:nvCxnSpPr>
          <p:cNvPr id="98" name="Straight Arrow Connector 97"/>
          <p:cNvCxnSpPr>
            <a:stCxn id="6" idx="1"/>
            <a:endCxn id="14" idx="3"/>
          </p:cNvCxnSpPr>
          <p:nvPr/>
        </p:nvCxnSpPr>
        <p:spPr>
          <a:xfrm rot="10800000">
            <a:off x="3352800" y="2476500"/>
            <a:ext cx="762000" cy="571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4724400" y="3528536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(game)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4648200" y="3604736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(game)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server internal overview</a:t>
            </a:r>
            <a:endParaRPr lang="en-GB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1928336"/>
            <a:ext cx="9906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DB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6781800" y="2156936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JPA provider</a:t>
            </a:r>
            <a:endParaRPr lang="en-GB" dirty="0"/>
          </a:p>
        </p:txBody>
      </p:sp>
      <p:cxnSp>
        <p:nvCxnSpPr>
          <p:cNvPr id="8" name="Straight Connector 7"/>
          <p:cNvCxnSpPr>
            <a:stCxn id="6" idx="3"/>
            <a:endCxn id="5" idx="2"/>
          </p:cNvCxnSpPr>
          <p:nvPr/>
        </p:nvCxnSpPr>
        <p:spPr>
          <a:xfrm>
            <a:off x="7848600" y="246173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4600" y="3833336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Drools fusion rule/event engine</a:t>
            </a:r>
            <a:endParaRPr lang="en-GB" dirty="0"/>
          </a:p>
        </p:txBody>
      </p:sp>
      <p:sp>
        <p:nvSpPr>
          <p:cNvPr id="10" name="Pentagon 9"/>
          <p:cNvSpPr/>
          <p:nvPr/>
        </p:nvSpPr>
        <p:spPr>
          <a:xfrm>
            <a:off x="381000" y="2995136"/>
            <a:ext cx="1600200" cy="7620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(game)</a:t>
            </a:r>
            <a:endParaRPr lang="en-GB" dirty="0"/>
          </a:p>
        </p:txBody>
      </p:sp>
      <p:sp>
        <p:nvSpPr>
          <p:cNvPr id="11" name="Flowchart: Document 10"/>
          <p:cNvSpPr/>
          <p:nvPr/>
        </p:nvSpPr>
        <p:spPr>
          <a:xfrm>
            <a:off x="7010400" y="5204936"/>
            <a:ext cx="9906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Rules</a:t>
            </a:r>
          </a:p>
          <a:p>
            <a:pPr algn="ctr"/>
            <a:r>
              <a:rPr lang="en-GB" dirty="0" smtClean="0"/>
              <a:t>(DRL)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0"/>
            <a:endCxn id="9" idx="2"/>
          </p:cNvCxnSpPr>
          <p:nvPr/>
        </p:nvCxnSpPr>
        <p:spPr>
          <a:xfrm rot="16200000" flipV="1">
            <a:off x="7067550" y="4766786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457200" y="3071336"/>
            <a:ext cx="1600200" cy="7620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(game)</a:t>
            </a:r>
            <a:endParaRPr lang="en-GB" dirty="0"/>
          </a:p>
        </p:txBody>
      </p:sp>
      <p:sp>
        <p:nvSpPr>
          <p:cNvPr id="15" name="Pentagon 14"/>
          <p:cNvSpPr/>
          <p:nvPr/>
        </p:nvSpPr>
        <p:spPr>
          <a:xfrm>
            <a:off x="533400" y="3147536"/>
            <a:ext cx="1600200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Conversation</a:t>
            </a:r>
          </a:p>
          <a:p>
            <a:pPr algn="ctr"/>
            <a:r>
              <a:rPr lang="en-GB" dirty="0" smtClean="0"/>
              <a:t>(client)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6" idx="1"/>
            <a:endCxn id="28" idx="0"/>
          </p:cNvCxnSpPr>
          <p:nvPr/>
        </p:nvCxnSpPr>
        <p:spPr>
          <a:xfrm rot="10800000" flipV="1">
            <a:off x="5372100" y="2461736"/>
            <a:ext cx="14097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1" idx="6"/>
            <a:endCxn id="9" idx="1"/>
          </p:cNvCxnSpPr>
          <p:nvPr/>
        </p:nvCxnSpPr>
        <p:spPr>
          <a:xfrm>
            <a:off x="5867400" y="4138136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/>
          <p:cNvSpPr/>
          <p:nvPr/>
        </p:nvSpPr>
        <p:spPr>
          <a:xfrm>
            <a:off x="4572000" y="5204936"/>
            <a:ext cx="10668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Authored state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20" idx="0"/>
            <a:endCxn id="31" idx="4"/>
          </p:cNvCxnSpPr>
          <p:nvPr/>
        </p:nvCxnSpPr>
        <p:spPr>
          <a:xfrm rot="5400000" flipH="1" flipV="1">
            <a:off x="4857750" y="4842986"/>
            <a:ext cx="609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/>
          <p:cNvSpPr/>
          <p:nvPr/>
        </p:nvSpPr>
        <p:spPr>
          <a:xfrm>
            <a:off x="2819400" y="3452336"/>
            <a:ext cx="13716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state / events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24" idx="3"/>
            <a:endCxn id="31" idx="2"/>
          </p:cNvCxnSpPr>
          <p:nvPr/>
        </p:nvCxnSpPr>
        <p:spPr>
          <a:xfrm>
            <a:off x="4191000" y="4023836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ultidocument 26"/>
          <p:cNvSpPr/>
          <p:nvPr/>
        </p:nvSpPr>
        <p:spPr>
          <a:xfrm>
            <a:off x="2895600" y="2145268"/>
            <a:ext cx="13716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Engine events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31" idx="0"/>
            <a:endCxn id="27" idx="3"/>
          </p:cNvCxnSpPr>
          <p:nvPr/>
        </p:nvCxnSpPr>
        <p:spPr>
          <a:xfrm rot="16200000" flipV="1">
            <a:off x="4261366" y="2722602"/>
            <a:ext cx="964168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72000" y="3680936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(game)</a:t>
            </a:r>
            <a:endParaRPr lang="en-GB" dirty="0"/>
          </a:p>
        </p:txBody>
      </p:sp>
      <p:cxnSp>
        <p:nvCxnSpPr>
          <p:cNvPr id="46" name="Straight Arrow Connector 45"/>
          <p:cNvCxnSpPr>
            <a:stCxn id="15" idx="3"/>
            <a:endCxn id="24" idx="1"/>
          </p:cNvCxnSpPr>
          <p:nvPr/>
        </p:nvCxnSpPr>
        <p:spPr>
          <a:xfrm>
            <a:off x="2133600" y="3528536"/>
            <a:ext cx="6858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1"/>
            <a:endCxn id="15" idx="3"/>
          </p:cNvCxnSpPr>
          <p:nvPr/>
        </p:nvCxnSpPr>
        <p:spPr>
          <a:xfrm rot="10800000" flipV="1">
            <a:off x="2133600" y="2716768"/>
            <a:ext cx="762000" cy="811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1"/>
          </p:cNvCxnSpPr>
          <p:nvPr/>
        </p:nvCxnSpPr>
        <p:spPr>
          <a:xfrm rot="10800000">
            <a:off x="152400" y="3528536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9" idx="0"/>
            <a:endCxn id="28" idx="7"/>
          </p:cNvCxnSpPr>
          <p:nvPr/>
        </p:nvCxnSpPr>
        <p:spPr>
          <a:xfrm rot="16200000" flipV="1">
            <a:off x="6372903" y="3119638"/>
            <a:ext cx="170889" cy="1256507"/>
          </a:xfrm>
          <a:prstGeom prst="curvedConnector3">
            <a:avLst>
              <a:gd name="adj1" fmla="val 3121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ocument 57"/>
          <p:cNvSpPr/>
          <p:nvPr/>
        </p:nvSpPr>
        <p:spPr>
          <a:xfrm>
            <a:off x="5791200" y="5204936"/>
            <a:ext cx="10668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Types</a:t>
            </a:r>
          </a:p>
          <a:p>
            <a:pPr algn="ctr"/>
            <a:r>
              <a:rPr lang="en-GB" dirty="0" smtClean="0"/>
              <a:t>(DRL)</a:t>
            </a:r>
            <a:endParaRPr lang="en-GB" dirty="0"/>
          </a:p>
        </p:txBody>
      </p:sp>
      <p:cxnSp>
        <p:nvCxnSpPr>
          <p:cNvPr id="61" name="Straight Arrow Connector 60"/>
          <p:cNvCxnSpPr>
            <a:stCxn id="58" idx="0"/>
            <a:endCxn id="9" idx="2"/>
          </p:cNvCxnSpPr>
          <p:nvPr/>
        </p:nvCxnSpPr>
        <p:spPr>
          <a:xfrm rot="5400000" flipH="1" flipV="1">
            <a:off x="6477000" y="4595336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ocument 68"/>
          <p:cNvSpPr/>
          <p:nvPr/>
        </p:nvSpPr>
        <p:spPr>
          <a:xfrm>
            <a:off x="3124200" y="5052536"/>
            <a:ext cx="5029200" cy="1219200"/>
          </a:xfrm>
          <a:prstGeom prst="flowChartDocumen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4495800" y="6260068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Definition File</a:t>
            </a:r>
            <a:endParaRPr lang="en-GB" dirty="0"/>
          </a:p>
        </p:txBody>
      </p:sp>
      <p:sp>
        <p:nvSpPr>
          <p:cNvPr id="71" name="Flowchart: Document 70"/>
          <p:cNvSpPr/>
          <p:nvPr/>
        </p:nvSpPr>
        <p:spPr>
          <a:xfrm>
            <a:off x="3276600" y="5204936"/>
            <a:ext cx="1143000" cy="68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definition</a:t>
            </a:r>
            <a:endParaRPr lang="en-GB" dirty="0"/>
          </a:p>
        </p:txBody>
      </p:sp>
      <p:cxnSp>
        <p:nvCxnSpPr>
          <p:cNvPr id="75" name="Straight Arrow Connector 74"/>
          <p:cNvCxnSpPr>
            <a:stCxn id="71" idx="0"/>
            <a:endCxn id="15" idx="2"/>
          </p:cNvCxnSpPr>
          <p:nvPr/>
        </p:nvCxnSpPr>
        <p:spPr>
          <a:xfrm rot="16200000" flipV="1">
            <a:off x="1847850" y="3204686"/>
            <a:ext cx="1295400" cy="270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81000" y="19050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manager</a:t>
            </a:r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4724400" y="19812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manager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state elements [source]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Initial game state </a:t>
            </a:r>
          </a:p>
          <a:p>
            <a:pPr lvl="1"/>
            <a:r>
              <a:rPr lang="en-GB" dirty="0" smtClean="0"/>
              <a:t>[authored]</a:t>
            </a:r>
          </a:p>
          <a:p>
            <a:r>
              <a:rPr lang="en-GB" dirty="0" smtClean="0"/>
              <a:t>Initial operational game state (e.g. turn, time)</a:t>
            </a:r>
          </a:p>
          <a:p>
            <a:pPr lvl="1"/>
            <a:r>
              <a:rPr lang="en-GB" dirty="0" smtClean="0"/>
              <a:t>[authored / system?]</a:t>
            </a:r>
          </a:p>
          <a:p>
            <a:r>
              <a:rPr lang="en-GB" dirty="0" smtClean="0"/>
              <a:t>Initial player(</a:t>
            </a:r>
            <a:r>
              <a:rPr lang="en-GB" dirty="0" err="1" smtClean="0"/>
              <a:t>s</a:t>
            </a:r>
            <a:r>
              <a:rPr lang="en-GB" dirty="0" smtClean="0"/>
              <a:t>) state </a:t>
            </a:r>
          </a:p>
          <a:p>
            <a:pPr lvl="1"/>
            <a:r>
              <a:rPr lang="en-GB" dirty="0" smtClean="0"/>
              <a:t>[authored (template?) / system?]</a:t>
            </a:r>
          </a:p>
          <a:p>
            <a:r>
              <a:rPr lang="en-GB" dirty="0" smtClean="0"/>
              <a:t>Operational game state changes (e.g. tick) </a:t>
            </a:r>
          </a:p>
          <a:p>
            <a:pPr lvl="1"/>
            <a:r>
              <a:rPr lang="en-GB" dirty="0" smtClean="0"/>
              <a:t>[system?]</a:t>
            </a:r>
          </a:p>
          <a:p>
            <a:r>
              <a:rPr lang="en-GB" dirty="0" smtClean="0"/>
              <a:t>Game state “evolution” </a:t>
            </a:r>
          </a:p>
          <a:p>
            <a:pPr lvl="1"/>
            <a:r>
              <a:rPr lang="en-GB" dirty="0" smtClean="0"/>
              <a:t>[rules]</a:t>
            </a:r>
          </a:p>
          <a:p>
            <a:r>
              <a:rPr lang="en-GB" dirty="0" smtClean="0"/>
              <a:t>Player “moves” </a:t>
            </a:r>
          </a:p>
          <a:p>
            <a:pPr lvl="1"/>
            <a:r>
              <a:rPr lang="en-GB" dirty="0" smtClean="0"/>
              <a:t>[client / system]</a:t>
            </a:r>
          </a:p>
          <a:p>
            <a:r>
              <a:rPr lang="en-GB" dirty="0" smtClean="0"/>
              <a:t>Game “responses” </a:t>
            </a:r>
          </a:p>
          <a:p>
            <a:pPr lvl="1"/>
            <a:r>
              <a:rPr lang="en-GB" dirty="0" smtClean="0"/>
              <a:t>[rules]</a:t>
            </a:r>
          </a:p>
          <a:p>
            <a:pPr lvl="3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208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Client/server interaction overview</vt:lpstr>
      <vt:lpstr>Game server internal overview</vt:lpstr>
      <vt:lpstr>Session state elements [source]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lastModifiedBy>Chris Greenhalgh</cp:lastModifiedBy>
  <cp:revision>9</cp:revision>
  <dcterms:created xsi:type="dcterms:W3CDTF">2006-08-16T00:00:00Z</dcterms:created>
  <dcterms:modified xsi:type="dcterms:W3CDTF">2010-06-21T09:59:14Z</dcterms:modified>
</cp:coreProperties>
</file>