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E1B2E-576A-4DE9-88FB-8D6142DD17F0}" type="datetimeFigureOut">
              <a:rPr lang="en-GB" smtClean="0"/>
              <a:t>27/07/2011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EFBC-BC93-4024-A70C-E996616B976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E1B2E-576A-4DE9-88FB-8D6142DD17F0}" type="datetimeFigureOut">
              <a:rPr lang="en-GB" smtClean="0"/>
              <a:t>27/07/2011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EFBC-BC93-4024-A70C-E996616B976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E1B2E-576A-4DE9-88FB-8D6142DD17F0}" type="datetimeFigureOut">
              <a:rPr lang="en-GB" smtClean="0"/>
              <a:t>27/07/2011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EFBC-BC93-4024-A70C-E996616B976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E1B2E-576A-4DE9-88FB-8D6142DD17F0}" type="datetimeFigureOut">
              <a:rPr lang="en-GB" smtClean="0"/>
              <a:t>27/07/2011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EFBC-BC93-4024-A70C-E996616B976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E1B2E-576A-4DE9-88FB-8D6142DD17F0}" type="datetimeFigureOut">
              <a:rPr lang="en-GB" smtClean="0"/>
              <a:t>27/07/2011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EFBC-BC93-4024-A70C-E996616B976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E1B2E-576A-4DE9-88FB-8D6142DD17F0}" type="datetimeFigureOut">
              <a:rPr lang="en-GB" smtClean="0"/>
              <a:t>27/07/2011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EFBC-BC93-4024-A70C-E996616B976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E1B2E-576A-4DE9-88FB-8D6142DD17F0}" type="datetimeFigureOut">
              <a:rPr lang="en-GB" smtClean="0"/>
              <a:t>27/07/2011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EFBC-BC93-4024-A70C-E996616B976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E1B2E-576A-4DE9-88FB-8D6142DD17F0}" type="datetimeFigureOut">
              <a:rPr lang="en-GB" smtClean="0"/>
              <a:t>27/07/2011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EFBC-BC93-4024-A70C-E996616B976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E1B2E-576A-4DE9-88FB-8D6142DD17F0}" type="datetimeFigureOut">
              <a:rPr lang="en-GB" smtClean="0"/>
              <a:t>27/07/2011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EFBC-BC93-4024-A70C-E996616B976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E1B2E-576A-4DE9-88FB-8D6142DD17F0}" type="datetimeFigureOut">
              <a:rPr lang="en-GB" smtClean="0"/>
              <a:t>27/07/2011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EFBC-BC93-4024-A70C-E996616B976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E1B2E-576A-4DE9-88FB-8D6142DD17F0}" type="datetimeFigureOut">
              <a:rPr lang="en-GB" smtClean="0"/>
              <a:t>27/07/2011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FEFBC-BC93-4024-A70C-E996616B976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E1B2E-576A-4DE9-88FB-8D6142DD17F0}" type="datetimeFigureOut">
              <a:rPr lang="en-GB" smtClean="0"/>
              <a:t>27/07/2011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3FEFBC-BC93-4024-A70C-E996616B976B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Some implementation documentation for mod/</a:t>
            </a:r>
            <a:r>
              <a:rPr lang="en-GB" dirty="0" err="1" smtClean="0"/>
              <a:t>webctimport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Chris </a:t>
            </a:r>
            <a:r>
              <a:rPr lang="en-GB" dirty="0" err="1" smtClean="0"/>
              <a:t>Greenhalgh</a:t>
            </a:r>
            <a:endParaRPr lang="en-GB" dirty="0" smtClean="0"/>
          </a:p>
          <a:p>
            <a:r>
              <a:rPr lang="en-GB" dirty="0" smtClean="0"/>
              <a:t>2011-07-27</a:t>
            </a:r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Files (1)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backup/</a:t>
            </a:r>
          </a:p>
          <a:p>
            <a:pPr lvl="1"/>
            <a:r>
              <a:rPr lang="en-GB" dirty="0" smtClean="0"/>
              <a:t>moodle2/</a:t>
            </a:r>
          </a:p>
          <a:p>
            <a:pPr lvl="2"/>
            <a:r>
              <a:rPr lang="en-GB" dirty="0" smtClean="0"/>
              <a:t>Some backup code copied with little understanding from the URL module</a:t>
            </a:r>
          </a:p>
          <a:p>
            <a:r>
              <a:rPr lang="en-GB" dirty="0" smtClean="0"/>
              <a:t>db/ - standard DB files</a:t>
            </a:r>
          </a:p>
          <a:p>
            <a:pPr lvl="1"/>
            <a:r>
              <a:rPr lang="en-GB" dirty="0" smtClean="0"/>
              <a:t>access.php – defines new capabilities</a:t>
            </a:r>
          </a:p>
          <a:p>
            <a:pPr lvl="1"/>
            <a:r>
              <a:rPr lang="en-GB" dirty="0" smtClean="0"/>
              <a:t>install.php – special-case install code</a:t>
            </a:r>
          </a:p>
          <a:p>
            <a:pPr lvl="1"/>
            <a:r>
              <a:rPr lang="en-GB" dirty="0" smtClean="0"/>
              <a:t>install.xml – database install definition (from XMLDB-Editor)</a:t>
            </a:r>
          </a:p>
          <a:p>
            <a:pPr lvl="1"/>
            <a:r>
              <a:rPr lang="en-GB" dirty="0" smtClean="0"/>
              <a:t>log.php – defines new log events</a:t>
            </a:r>
          </a:p>
          <a:p>
            <a:pPr lvl="1"/>
            <a:r>
              <a:rPr lang="en-GB" dirty="0" smtClean="0"/>
              <a:t>upgrade.php -</a:t>
            </a:r>
            <a:r>
              <a:rPr lang="en-GB" dirty="0" smtClean="0"/>
              <a:t> database upgrade code (from XMLDB-Editor)</a:t>
            </a:r>
            <a:r>
              <a:rPr lang="en-GB" dirty="0" smtClean="0"/>
              <a:t>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err="1" smtClean="0"/>
              <a:t>lang</a:t>
            </a:r>
            <a:r>
              <a:rPr lang="en-GB" dirty="0" smtClean="0"/>
              <a:t>/</a:t>
            </a:r>
          </a:p>
          <a:p>
            <a:pPr lvl="1"/>
            <a:r>
              <a:rPr lang="en-GB" dirty="0" smtClean="0"/>
              <a:t>en/</a:t>
            </a:r>
          </a:p>
          <a:p>
            <a:pPr lvl="2"/>
            <a:r>
              <a:rPr lang="en-GB" dirty="0" smtClean="0"/>
              <a:t>webctimport.php – English-language UI strings</a:t>
            </a:r>
          </a:p>
          <a:p>
            <a:r>
              <a:rPr lang="en-GB" dirty="0" err="1" smtClean="0"/>
              <a:t>pix</a:t>
            </a:r>
            <a:r>
              <a:rPr lang="en-GB" dirty="0" smtClean="0"/>
              <a:t>/</a:t>
            </a:r>
          </a:p>
          <a:p>
            <a:pPr lvl="1"/>
            <a:r>
              <a:rPr lang="en-GB" dirty="0" smtClean="0"/>
              <a:t>icon.gif – default module icon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Files (2) (top-level)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 smtClean="0"/>
              <a:t>Standard</a:t>
            </a:r>
          </a:p>
          <a:p>
            <a:pPr lvl="1"/>
            <a:r>
              <a:rPr lang="en-GB" dirty="0" smtClean="0"/>
              <a:t>index.php – show list of instances of this module</a:t>
            </a:r>
          </a:p>
          <a:p>
            <a:pPr lvl="1"/>
            <a:r>
              <a:rPr lang="en-GB" dirty="0" smtClean="0"/>
              <a:t>lib.php – defines module class</a:t>
            </a:r>
          </a:p>
          <a:p>
            <a:pPr lvl="1"/>
            <a:r>
              <a:rPr lang="en-GB" dirty="0" smtClean="0"/>
              <a:t>locallib.php – defines module helper functions</a:t>
            </a:r>
          </a:p>
          <a:p>
            <a:pPr lvl="1"/>
            <a:r>
              <a:rPr lang="en-GB" dirty="0" smtClean="0"/>
              <a:t>mod_form.php – </a:t>
            </a:r>
            <a:r>
              <a:rPr lang="en-GB" dirty="0" err="1" smtClean="0"/>
              <a:t>Moodle</a:t>
            </a:r>
            <a:r>
              <a:rPr lang="en-GB" dirty="0" smtClean="0"/>
              <a:t>-form definition for add/edit instance</a:t>
            </a:r>
          </a:p>
          <a:p>
            <a:pPr lvl="1"/>
            <a:r>
              <a:rPr lang="en-GB" dirty="0" smtClean="0"/>
              <a:t>settings.php – defines module setting</a:t>
            </a:r>
          </a:p>
          <a:p>
            <a:pPr lvl="1"/>
            <a:r>
              <a:rPr lang="en-GB" dirty="0" smtClean="0"/>
              <a:t>styles.css – styles for module</a:t>
            </a:r>
          </a:p>
          <a:p>
            <a:pPr lvl="1"/>
            <a:r>
              <a:rPr lang="en-GB" dirty="0" smtClean="0"/>
              <a:t>version.php – module version</a:t>
            </a:r>
          </a:p>
          <a:p>
            <a:pPr lvl="1"/>
            <a:r>
              <a:rPr lang="en-GB" dirty="0" smtClean="0"/>
              <a:t>view.php – </a:t>
            </a:r>
            <a:r>
              <a:rPr lang="en-GB" smtClean="0"/>
              <a:t>show one </a:t>
            </a:r>
            <a:r>
              <a:rPr lang="en-GB" dirty="0" smtClean="0"/>
              <a:t>instance</a:t>
            </a:r>
            <a:endParaRPr lang="en-GB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 smtClean="0"/>
              <a:t>Tree view</a:t>
            </a:r>
          </a:p>
          <a:p>
            <a:pPr lvl="1"/>
            <a:r>
              <a:rPr lang="en-GB" dirty="0" smtClean="0"/>
              <a:t>get_listing.php –  called by browser JS to return folder info from cache</a:t>
            </a:r>
          </a:p>
          <a:p>
            <a:pPr lvl="1"/>
            <a:r>
              <a:rPr lang="en-GB" dirty="0" smtClean="0"/>
              <a:t>module.js – </a:t>
            </a:r>
            <a:r>
              <a:rPr lang="en-GB" dirty="0" err="1" smtClean="0"/>
              <a:t>Javascript</a:t>
            </a:r>
            <a:r>
              <a:rPr lang="en-GB" dirty="0" smtClean="0"/>
              <a:t> for this module = tree view</a:t>
            </a:r>
          </a:p>
          <a:p>
            <a:pPr lvl="1"/>
            <a:r>
              <a:rPr lang="en-GB" dirty="0" smtClean="0"/>
              <a:t>read_file.php – reads (previews) file in cache</a:t>
            </a:r>
          </a:p>
          <a:p>
            <a:pPr lvl="1"/>
            <a:r>
              <a:rPr lang="en-GB" dirty="0" smtClean="0"/>
              <a:t>treeview.php – skeleton of tree view page/form</a:t>
            </a:r>
          </a:p>
          <a:p>
            <a:pPr lvl="1"/>
            <a:r>
              <a:rPr lang="en-GB" dirty="0" smtClean="0"/>
              <a:t>treeviewsubmit.php – handle submit of tree view (i.e. add)</a:t>
            </a:r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188</Words>
  <Application>Microsoft Office PowerPoint</Application>
  <PresentationFormat>On-screen Show (4:3)</PresentationFormat>
  <Paragraphs>35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Some implementation documentation for mod/webctimport</vt:lpstr>
      <vt:lpstr>Files (1)</vt:lpstr>
      <vt:lpstr>Files (2) (top-level)</vt:lpstr>
    </vt:vector>
  </TitlesOfParts>
  <Company>University of Nottingham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Information Services</dc:creator>
  <cp:lastModifiedBy>Information Services</cp:lastModifiedBy>
  <cp:revision>6</cp:revision>
  <dcterms:created xsi:type="dcterms:W3CDTF">2011-07-27T15:30:58Z</dcterms:created>
  <dcterms:modified xsi:type="dcterms:W3CDTF">2011-07-27T15:59:17Z</dcterms:modified>
</cp:coreProperties>
</file>