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2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6808-429A-4028-A4D4-89701240303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45" y="180975"/>
            <a:ext cx="7550910" cy="64800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1961804" y="2790825"/>
            <a:ext cx="2181571" cy="10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1961804" y="5440853"/>
            <a:ext cx="3971579" cy="21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1961804" y="6045632"/>
            <a:ext cx="3464503" cy="10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54241" y="2051469"/>
            <a:ext cx="2820784" cy="26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254241" y="1746669"/>
            <a:ext cx="2820784" cy="26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1193" y="5835535"/>
            <a:ext cx="1770611" cy="9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FRP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延長線末端，網路末端，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192" y="4761087"/>
            <a:ext cx="1770611" cy="9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設備電源中繼電池櫃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110V(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現在只有中繼功能沒電池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192" y="2304676"/>
            <a:ext cx="1770611" cy="9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設備電源中繼開關箱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110V(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75025" y="1974938"/>
            <a:ext cx="1770611" cy="9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MT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設備總電源開關箱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110V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75025" y="896557"/>
            <a:ext cx="1770611" cy="9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福山植物園解說站</a:t>
            </a:r>
          </a:p>
        </p:txBody>
      </p:sp>
    </p:spTree>
    <p:extLst>
      <p:ext uri="{BB962C8B-B14F-4D97-AF65-F5344CB8AC3E}">
        <p14:creationId xmlns:p14="http://schemas.microsoft.com/office/powerpoint/2010/main" val="378942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ccclab</dc:creator>
  <cp:lastModifiedBy>HsiupoYeh</cp:lastModifiedBy>
  <cp:revision>2</cp:revision>
  <cp:lastPrinted>2023-06-21T04:36:02Z</cp:lastPrinted>
  <dcterms:created xsi:type="dcterms:W3CDTF">2022-12-15T09:00:48Z</dcterms:created>
  <dcterms:modified xsi:type="dcterms:W3CDTF">2023-06-21T04:37:13Z</dcterms:modified>
</cp:coreProperties>
</file>