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 snapToObjects="1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BF8-05A7-684A-8B25-5A3F1EB6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6F21C-7C0D-EE49-A48E-D3D43766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F6AC-3E6E-8A46-AFFC-46D38D4D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F39BD-43E0-3B46-8F33-A68D0BEC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66C7-8AFD-E747-8965-F714E3A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921-0AA8-6145-924E-39DA310C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612F-F6BD-A840-8747-64486D70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9A5F-D5B4-514A-89D8-86CEE28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4D65-34B5-0B49-A601-85E0C0FF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73DD2-83F9-6045-9CA3-965E8E8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8A1BA-35DF-7A46-9D88-24B2B6E71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3D16-704F-2B47-B222-95573ADC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D8A8-BE38-0149-AF43-8E79E297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27CB-2DEA-5D4D-9C21-85D5BB96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C093-CAE9-844D-9B94-0018EAC5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11C2-63D9-4741-9748-C06127D6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D3A6-6B51-0942-9334-81DEBCA5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F5EC-B7A3-5D4F-8E4B-97A3C1E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21F2-299E-1543-BB97-8F2E6AA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C5FA-84AA-9948-8023-9EA916E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1DDC-A2DD-824B-9B55-59401DF2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16BF-0488-A546-ACC2-1524B4C9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119B-CC26-7B49-B324-1E79A5E8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F9E5-C6C8-814A-A0A0-75A31909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89D8-9129-DC4C-83C8-B92841A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170E-E497-4946-84DC-7FFFCD10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CAF6-2BF9-134B-9191-02E0202C7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CFDA-D6A1-8240-98C1-C48B5280B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C247-7335-EE4F-9426-35A5F562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66B5-DD21-BC42-A16D-C7B29CCC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EF234-3C1E-2F40-9D9C-0C78BDF9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ADE8-3C63-8046-BEBD-4190382F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5B573-EF4C-9F48-915F-BBC2765F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741A-D7B0-E94F-AA6F-00EF4A34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DC608-79A4-8D43-882C-9F894B06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B6790-1B96-CD44-B3DC-7D081427B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D24E-29EA-BC49-87AB-592B668E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8E81F-42FB-E34D-B1D6-C1C3E2A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563A2-9C6A-2847-B819-F186D960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5B-9E78-4244-AC17-B9F7B861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74445-EE56-DD4A-B6DC-BA80CC01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D7300-7949-5847-AD54-35839B38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35075-0326-9349-835F-73A1DEA8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39CD9-FBC4-D649-B8D8-F90EF3EA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38D6A-DC13-784B-A3D9-149E3458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617F-DE35-6240-8357-7312464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4BD7-2390-2C49-8FFC-0384CBED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AA6D-1842-ED4C-ACC7-DE5A61EB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E409D-E183-9D40-B187-98724D34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EB88-5B53-B644-9694-D03A76B9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CC7E7-292D-D146-B20C-1693A5C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FBB95-FBFE-334E-A3A4-EB449B4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9A28-82EC-164A-8E9E-44DFFA8D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7AC6-BA9E-9841-AEC8-9BFA522F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A450D-FD1F-144F-9B70-47CBEC5B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A719-4D5B-6743-8074-2759EB6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600F8-6955-1242-ABA1-D36D96E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2F1-C62D-AE43-BD0F-6AA19FE8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2FAF-4F92-F346-8C3E-8BD36ED6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132D-56C5-F546-A93B-94C7EC8A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CFF8-3C4C-EA48-9D19-579443FE3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E4EF-7C00-504B-AC46-7F7322F77C8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43B1-6ACE-3643-A6D6-5D04C0295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B253-CD4D-6546-832F-7B2F1A6EF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B39B-1193-204A-9A54-C4F65755C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D84412-CA6B-A040-9823-E7C1FFB9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3" r="12845" b="14642"/>
          <a:stretch/>
        </p:blipFill>
        <p:spPr>
          <a:xfrm>
            <a:off x="321731" y="557189"/>
            <a:ext cx="5668684" cy="490270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CFA2D5-8F8C-1D42-A567-8DE2BB70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2" r="10571" b="14642"/>
          <a:stretch/>
        </p:blipFill>
        <p:spPr>
          <a:xfrm>
            <a:off x="6195375" y="557189"/>
            <a:ext cx="5674893" cy="4902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7A684-1E0D-B34C-B2EF-10BED6FC6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1" y="5708098"/>
            <a:ext cx="9271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6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Rueda (staff)</dc:creator>
  <cp:lastModifiedBy>Valeria Rueda (staff)</cp:lastModifiedBy>
  <cp:revision>1</cp:revision>
  <dcterms:created xsi:type="dcterms:W3CDTF">2022-03-21T19:03:19Z</dcterms:created>
  <dcterms:modified xsi:type="dcterms:W3CDTF">2022-03-21T19:04:47Z</dcterms:modified>
</cp:coreProperties>
</file>