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20113625" cy="11537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1"/>
  </p:normalViewPr>
  <p:slideViewPr>
    <p:cSldViewPr snapToGrid="0" snapToObjects="1">
      <p:cViewPr varScale="1">
        <p:scale>
          <a:sx n="61" d="100"/>
          <a:sy n="61" d="100"/>
        </p:scale>
        <p:origin x="10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203" y="1888272"/>
            <a:ext cx="15085219" cy="4016916"/>
          </a:xfrm>
        </p:spPr>
        <p:txBody>
          <a:bodyPr anchor="b"/>
          <a:lstStyle>
            <a:lvl1pPr algn="ctr">
              <a:defRPr sz="989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203" y="6060096"/>
            <a:ext cx="15085219" cy="2785666"/>
          </a:xfrm>
        </p:spPr>
        <p:txBody>
          <a:bodyPr/>
          <a:lstStyle>
            <a:lvl1pPr marL="0" indent="0" algn="ctr">
              <a:buNone/>
              <a:defRPr sz="3959"/>
            </a:lvl1pPr>
            <a:lvl2pPr marL="754243" indent="0" algn="ctr">
              <a:buNone/>
              <a:defRPr sz="3299"/>
            </a:lvl2pPr>
            <a:lvl3pPr marL="1508486" indent="0" algn="ctr">
              <a:buNone/>
              <a:defRPr sz="2969"/>
            </a:lvl3pPr>
            <a:lvl4pPr marL="2262729" indent="0" algn="ctr">
              <a:buNone/>
              <a:defRPr sz="2640"/>
            </a:lvl4pPr>
            <a:lvl5pPr marL="3016971" indent="0" algn="ctr">
              <a:buNone/>
              <a:defRPr sz="2640"/>
            </a:lvl5pPr>
            <a:lvl6pPr marL="3771214" indent="0" algn="ctr">
              <a:buNone/>
              <a:defRPr sz="2640"/>
            </a:lvl6pPr>
            <a:lvl7pPr marL="4525457" indent="0" algn="ctr">
              <a:buNone/>
              <a:defRPr sz="2640"/>
            </a:lvl7pPr>
            <a:lvl8pPr marL="5279700" indent="0" algn="ctr">
              <a:buNone/>
              <a:defRPr sz="2640"/>
            </a:lvl8pPr>
            <a:lvl9pPr marL="6033943" indent="0" algn="ctr">
              <a:buNone/>
              <a:defRPr sz="26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BA00-87F6-5444-9B30-F13E82518EF8}" type="datetimeFigureOut">
              <a:rPr lang="en-DE" smtClean="0"/>
              <a:t>15.04.21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7061-B216-2E4D-AFE0-033BC2ED33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752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BA00-87F6-5444-9B30-F13E82518EF8}" type="datetimeFigureOut">
              <a:rPr lang="en-DE" smtClean="0"/>
              <a:t>15.04.21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7061-B216-2E4D-AFE0-033BC2ED33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969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3813" y="614289"/>
            <a:ext cx="4337000" cy="9777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2812" y="614289"/>
            <a:ext cx="12759581" cy="9777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BA00-87F6-5444-9B30-F13E82518EF8}" type="datetimeFigureOut">
              <a:rPr lang="en-DE" smtClean="0"/>
              <a:t>15.04.21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7061-B216-2E4D-AFE0-033BC2ED33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589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BA00-87F6-5444-9B30-F13E82518EF8}" type="datetimeFigureOut">
              <a:rPr lang="en-DE" smtClean="0"/>
              <a:t>15.04.21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7061-B216-2E4D-AFE0-033BC2ED33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468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336" y="2876477"/>
            <a:ext cx="17348002" cy="4799466"/>
          </a:xfrm>
        </p:spPr>
        <p:txBody>
          <a:bodyPr anchor="b"/>
          <a:lstStyle>
            <a:lvl1pPr>
              <a:defRPr sz="989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336" y="7721347"/>
            <a:ext cx="17348002" cy="2523926"/>
          </a:xfrm>
        </p:spPr>
        <p:txBody>
          <a:bodyPr/>
          <a:lstStyle>
            <a:lvl1pPr marL="0" indent="0">
              <a:buNone/>
              <a:defRPr sz="3959">
                <a:solidFill>
                  <a:schemeClr val="tx1">
                    <a:tint val="75000"/>
                  </a:schemeClr>
                </a:solidFill>
              </a:defRPr>
            </a:lvl1pPr>
            <a:lvl2pPr marL="754243" indent="0">
              <a:buNone/>
              <a:defRPr sz="3299">
                <a:solidFill>
                  <a:schemeClr val="tx1">
                    <a:tint val="75000"/>
                  </a:schemeClr>
                </a:solidFill>
              </a:defRPr>
            </a:lvl2pPr>
            <a:lvl3pPr marL="1508486" indent="0">
              <a:buNone/>
              <a:defRPr sz="2969">
                <a:solidFill>
                  <a:schemeClr val="tx1">
                    <a:tint val="75000"/>
                  </a:schemeClr>
                </a:solidFill>
              </a:defRPr>
            </a:lvl3pPr>
            <a:lvl4pPr marL="2262729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6971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214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5457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797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3943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BA00-87F6-5444-9B30-F13E82518EF8}" type="datetimeFigureOut">
              <a:rPr lang="en-DE" smtClean="0"/>
              <a:t>15.04.21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7061-B216-2E4D-AFE0-033BC2ED33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129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2812" y="3071445"/>
            <a:ext cx="8548291" cy="73207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2522" y="3071445"/>
            <a:ext cx="8548291" cy="73207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BA00-87F6-5444-9B30-F13E82518EF8}" type="datetimeFigureOut">
              <a:rPr lang="en-DE" smtClean="0"/>
              <a:t>15.04.21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7061-B216-2E4D-AFE0-033BC2ED33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868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31" y="614290"/>
            <a:ext cx="17348002" cy="22301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433" y="2828401"/>
            <a:ext cx="8509005" cy="1386156"/>
          </a:xfrm>
        </p:spPr>
        <p:txBody>
          <a:bodyPr anchor="b"/>
          <a:lstStyle>
            <a:lvl1pPr marL="0" indent="0">
              <a:buNone/>
              <a:defRPr sz="3959" b="1"/>
            </a:lvl1pPr>
            <a:lvl2pPr marL="754243" indent="0">
              <a:buNone/>
              <a:defRPr sz="3299" b="1"/>
            </a:lvl2pPr>
            <a:lvl3pPr marL="1508486" indent="0">
              <a:buNone/>
              <a:defRPr sz="2969" b="1"/>
            </a:lvl3pPr>
            <a:lvl4pPr marL="2262729" indent="0">
              <a:buNone/>
              <a:defRPr sz="2640" b="1"/>
            </a:lvl4pPr>
            <a:lvl5pPr marL="3016971" indent="0">
              <a:buNone/>
              <a:defRPr sz="2640" b="1"/>
            </a:lvl5pPr>
            <a:lvl6pPr marL="3771214" indent="0">
              <a:buNone/>
              <a:defRPr sz="2640" b="1"/>
            </a:lvl6pPr>
            <a:lvl7pPr marL="4525457" indent="0">
              <a:buNone/>
              <a:defRPr sz="2640" b="1"/>
            </a:lvl7pPr>
            <a:lvl8pPr marL="5279700" indent="0">
              <a:buNone/>
              <a:defRPr sz="2640" b="1"/>
            </a:lvl8pPr>
            <a:lvl9pPr marL="6033943" indent="0">
              <a:buNone/>
              <a:defRPr sz="26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433" y="4214557"/>
            <a:ext cx="8509005" cy="61989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2523" y="2828401"/>
            <a:ext cx="8550910" cy="1386156"/>
          </a:xfrm>
        </p:spPr>
        <p:txBody>
          <a:bodyPr anchor="b"/>
          <a:lstStyle>
            <a:lvl1pPr marL="0" indent="0">
              <a:buNone/>
              <a:defRPr sz="3959" b="1"/>
            </a:lvl1pPr>
            <a:lvl2pPr marL="754243" indent="0">
              <a:buNone/>
              <a:defRPr sz="3299" b="1"/>
            </a:lvl2pPr>
            <a:lvl3pPr marL="1508486" indent="0">
              <a:buNone/>
              <a:defRPr sz="2969" b="1"/>
            </a:lvl3pPr>
            <a:lvl4pPr marL="2262729" indent="0">
              <a:buNone/>
              <a:defRPr sz="2640" b="1"/>
            </a:lvl4pPr>
            <a:lvl5pPr marL="3016971" indent="0">
              <a:buNone/>
              <a:defRPr sz="2640" b="1"/>
            </a:lvl5pPr>
            <a:lvl6pPr marL="3771214" indent="0">
              <a:buNone/>
              <a:defRPr sz="2640" b="1"/>
            </a:lvl6pPr>
            <a:lvl7pPr marL="4525457" indent="0">
              <a:buNone/>
              <a:defRPr sz="2640" b="1"/>
            </a:lvl7pPr>
            <a:lvl8pPr marL="5279700" indent="0">
              <a:buNone/>
              <a:defRPr sz="2640" b="1"/>
            </a:lvl8pPr>
            <a:lvl9pPr marL="6033943" indent="0">
              <a:buNone/>
              <a:defRPr sz="26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2523" y="4214557"/>
            <a:ext cx="8550910" cy="61989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BA00-87F6-5444-9B30-F13E82518EF8}" type="datetimeFigureOut">
              <a:rPr lang="en-DE" smtClean="0"/>
              <a:t>15.04.21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7061-B216-2E4D-AFE0-033BC2ED33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067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BA00-87F6-5444-9B30-F13E82518EF8}" type="datetimeFigureOut">
              <a:rPr lang="en-DE" smtClean="0"/>
              <a:t>15.04.21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7061-B216-2E4D-AFE0-033BC2ED33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352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BA00-87F6-5444-9B30-F13E82518EF8}" type="datetimeFigureOut">
              <a:rPr lang="en-DE" smtClean="0"/>
              <a:t>15.04.21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7061-B216-2E4D-AFE0-033BC2ED33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431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32" y="769197"/>
            <a:ext cx="6487167" cy="2692188"/>
          </a:xfrm>
        </p:spPr>
        <p:txBody>
          <a:bodyPr anchor="b"/>
          <a:lstStyle>
            <a:lvl1pPr>
              <a:defRPr sz="52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0910" y="1661252"/>
            <a:ext cx="10182523" cy="8199423"/>
          </a:xfrm>
        </p:spPr>
        <p:txBody>
          <a:bodyPr/>
          <a:lstStyle>
            <a:lvl1pPr>
              <a:defRPr sz="5279"/>
            </a:lvl1pPr>
            <a:lvl2pPr>
              <a:defRPr sz="4619"/>
            </a:lvl2pPr>
            <a:lvl3pPr>
              <a:defRPr sz="3959"/>
            </a:lvl3pPr>
            <a:lvl4pPr>
              <a:defRPr sz="3299"/>
            </a:lvl4pPr>
            <a:lvl5pPr>
              <a:defRPr sz="3299"/>
            </a:lvl5pPr>
            <a:lvl6pPr>
              <a:defRPr sz="3299"/>
            </a:lvl6pPr>
            <a:lvl7pPr>
              <a:defRPr sz="3299"/>
            </a:lvl7pPr>
            <a:lvl8pPr>
              <a:defRPr sz="3299"/>
            </a:lvl8pPr>
            <a:lvl9pPr>
              <a:defRPr sz="329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432" y="3461385"/>
            <a:ext cx="6487167" cy="6412644"/>
          </a:xfrm>
        </p:spPr>
        <p:txBody>
          <a:bodyPr/>
          <a:lstStyle>
            <a:lvl1pPr marL="0" indent="0">
              <a:buNone/>
              <a:defRPr sz="2640"/>
            </a:lvl1pPr>
            <a:lvl2pPr marL="754243" indent="0">
              <a:buNone/>
              <a:defRPr sz="2310"/>
            </a:lvl2pPr>
            <a:lvl3pPr marL="1508486" indent="0">
              <a:buNone/>
              <a:defRPr sz="1980"/>
            </a:lvl3pPr>
            <a:lvl4pPr marL="2262729" indent="0">
              <a:buNone/>
              <a:defRPr sz="1650"/>
            </a:lvl4pPr>
            <a:lvl5pPr marL="3016971" indent="0">
              <a:buNone/>
              <a:defRPr sz="1650"/>
            </a:lvl5pPr>
            <a:lvl6pPr marL="3771214" indent="0">
              <a:buNone/>
              <a:defRPr sz="1650"/>
            </a:lvl6pPr>
            <a:lvl7pPr marL="4525457" indent="0">
              <a:buNone/>
              <a:defRPr sz="1650"/>
            </a:lvl7pPr>
            <a:lvl8pPr marL="5279700" indent="0">
              <a:buNone/>
              <a:defRPr sz="1650"/>
            </a:lvl8pPr>
            <a:lvl9pPr marL="6033943" indent="0">
              <a:buNone/>
              <a:defRPr sz="16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BA00-87F6-5444-9B30-F13E82518EF8}" type="datetimeFigureOut">
              <a:rPr lang="en-DE" smtClean="0"/>
              <a:t>15.04.21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7061-B216-2E4D-AFE0-033BC2ED33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239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32" y="769197"/>
            <a:ext cx="6487167" cy="2692188"/>
          </a:xfrm>
        </p:spPr>
        <p:txBody>
          <a:bodyPr anchor="b"/>
          <a:lstStyle>
            <a:lvl1pPr>
              <a:defRPr sz="52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0910" y="1661252"/>
            <a:ext cx="10182523" cy="8199423"/>
          </a:xfrm>
        </p:spPr>
        <p:txBody>
          <a:bodyPr anchor="t"/>
          <a:lstStyle>
            <a:lvl1pPr marL="0" indent="0">
              <a:buNone/>
              <a:defRPr sz="5279"/>
            </a:lvl1pPr>
            <a:lvl2pPr marL="754243" indent="0">
              <a:buNone/>
              <a:defRPr sz="4619"/>
            </a:lvl2pPr>
            <a:lvl3pPr marL="1508486" indent="0">
              <a:buNone/>
              <a:defRPr sz="3959"/>
            </a:lvl3pPr>
            <a:lvl4pPr marL="2262729" indent="0">
              <a:buNone/>
              <a:defRPr sz="3299"/>
            </a:lvl4pPr>
            <a:lvl5pPr marL="3016971" indent="0">
              <a:buNone/>
              <a:defRPr sz="3299"/>
            </a:lvl5pPr>
            <a:lvl6pPr marL="3771214" indent="0">
              <a:buNone/>
              <a:defRPr sz="3299"/>
            </a:lvl6pPr>
            <a:lvl7pPr marL="4525457" indent="0">
              <a:buNone/>
              <a:defRPr sz="3299"/>
            </a:lvl7pPr>
            <a:lvl8pPr marL="5279700" indent="0">
              <a:buNone/>
              <a:defRPr sz="3299"/>
            </a:lvl8pPr>
            <a:lvl9pPr marL="6033943" indent="0">
              <a:buNone/>
              <a:defRPr sz="329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432" y="3461385"/>
            <a:ext cx="6487167" cy="6412644"/>
          </a:xfrm>
        </p:spPr>
        <p:txBody>
          <a:bodyPr/>
          <a:lstStyle>
            <a:lvl1pPr marL="0" indent="0">
              <a:buNone/>
              <a:defRPr sz="2640"/>
            </a:lvl1pPr>
            <a:lvl2pPr marL="754243" indent="0">
              <a:buNone/>
              <a:defRPr sz="2310"/>
            </a:lvl2pPr>
            <a:lvl3pPr marL="1508486" indent="0">
              <a:buNone/>
              <a:defRPr sz="1980"/>
            </a:lvl3pPr>
            <a:lvl4pPr marL="2262729" indent="0">
              <a:buNone/>
              <a:defRPr sz="1650"/>
            </a:lvl4pPr>
            <a:lvl5pPr marL="3016971" indent="0">
              <a:buNone/>
              <a:defRPr sz="1650"/>
            </a:lvl5pPr>
            <a:lvl6pPr marL="3771214" indent="0">
              <a:buNone/>
              <a:defRPr sz="1650"/>
            </a:lvl6pPr>
            <a:lvl7pPr marL="4525457" indent="0">
              <a:buNone/>
              <a:defRPr sz="1650"/>
            </a:lvl7pPr>
            <a:lvl8pPr marL="5279700" indent="0">
              <a:buNone/>
              <a:defRPr sz="1650"/>
            </a:lvl8pPr>
            <a:lvl9pPr marL="6033943" indent="0">
              <a:buNone/>
              <a:defRPr sz="16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BA00-87F6-5444-9B30-F13E82518EF8}" type="datetimeFigureOut">
              <a:rPr lang="en-DE" smtClean="0"/>
              <a:t>15.04.21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7061-B216-2E4D-AFE0-033BC2ED33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289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2812" y="614290"/>
            <a:ext cx="17348002" cy="223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2812" y="3071445"/>
            <a:ext cx="17348002" cy="7320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2812" y="10693971"/>
            <a:ext cx="4525566" cy="614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EBA00-87F6-5444-9B30-F13E82518EF8}" type="datetimeFigureOut">
              <a:rPr lang="en-DE" smtClean="0"/>
              <a:t>15.04.21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2639" y="10693971"/>
            <a:ext cx="6788348" cy="614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5247" y="10693971"/>
            <a:ext cx="4525566" cy="614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7061-B216-2E4D-AFE0-033BC2ED33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684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508486" rtl="0" eaLnBrk="1" latinLnBrk="0" hangingPunct="1">
        <a:lnSpc>
          <a:spcPct val="90000"/>
        </a:lnSpc>
        <a:spcBef>
          <a:spcPct val="0"/>
        </a:spcBef>
        <a:buNone/>
        <a:defRPr sz="72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21" indent="-377121" algn="l" defTabSz="1508486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19" kern="1200">
          <a:solidFill>
            <a:schemeClr val="tx1"/>
          </a:solidFill>
          <a:latin typeface="+mn-lt"/>
          <a:ea typeface="+mn-ea"/>
          <a:cs typeface="+mn-cs"/>
        </a:defRPr>
      </a:lvl1pPr>
      <a:lvl2pPr marL="1131364" indent="-377121" algn="l" defTabSz="1508486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59" kern="1200">
          <a:solidFill>
            <a:schemeClr val="tx1"/>
          </a:solidFill>
          <a:latin typeface="+mn-lt"/>
          <a:ea typeface="+mn-ea"/>
          <a:cs typeface="+mn-cs"/>
        </a:defRPr>
      </a:lvl2pPr>
      <a:lvl3pPr marL="1885607" indent="-377121" algn="l" defTabSz="1508486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299" kern="1200">
          <a:solidFill>
            <a:schemeClr val="tx1"/>
          </a:solidFill>
          <a:latin typeface="+mn-lt"/>
          <a:ea typeface="+mn-ea"/>
          <a:cs typeface="+mn-cs"/>
        </a:defRPr>
      </a:lvl3pPr>
      <a:lvl4pPr marL="2639850" indent="-377121" algn="l" defTabSz="1508486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394093" indent="-377121" algn="l" defTabSz="1508486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4148336" indent="-377121" algn="l" defTabSz="1508486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2578" indent="-377121" algn="l" defTabSz="1508486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6821" indent="-377121" algn="l" defTabSz="1508486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11064" indent="-377121" algn="l" defTabSz="1508486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486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243" algn="l" defTabSz="1508486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486" algn="l" defTabSz="1508486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729" algn="l" defTabSz="1508486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971" algn="l" defTabSz="1508486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1214" algn="l" defTabSz="1508486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5457" algn="l" defTabSz="1508486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9700" algn="l" defTabSz="1508486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3943" algn="l" defTabSz="1508486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74B15DF-350E-C744-90C5-C18652704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8" r="1400" b="3156"/>
          <a:stretch/>
        </p:blipFill>
        <p:spPr>
          <a:xfrm>
            <a:off x="-15767" y="5937101"/>
            <a:ext cx="9910874" cy="5418472"/>
          </a:xfrm>
          <a:prstGeom prst="rect">
            <a:avLst/>
          </a:prstGeom>
        </p:spPr>
      </p:pic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C157D84D-76C6-2141-8374-F5AB981006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64"/>
          <a:stretch/>
        </p:blipFill>
        <p:spPr>
          <a:xfrm>
            <a:off x="0" y="0"/>
            <a:ext cx="10061071" cy="560084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3FCAC97-B265-1948-8910-3644A3D457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56" b="3271"/>
          <a:stretch/>
        </p:blipFill>
        <p:spPr>
          <a:xfrm>
            <a:off x="10061074" y="0"/>
            <a:ext cx="9885605" cy="5600848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9CBD8A7A-396A-424F-891C-99DBE5E55E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79" r="1606" b="3156"/>
          <a:stretch/>
        </p:blipFill>
        <p:spPr>
          <a:xfrm>
            <a:off x="10035806" y="5937100"/>
            <a:ext cx="9910874" cy="541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1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Clara Groot Crego</dc:creator>
  <cp:lastModifiedBy>Clara Groot Crego</cp:lastModifiedBy>
  <cp:revision>5</cp:revision>
  <dcterms:created xsi:type="dcterms:W3CDTF">2021-04-08T13:42:37Z</dcterms:created>
  <dcterms:modified xsi:type="dcterms:W3CDTF">2021-04-15T14:15:57Z</dcterms:modified>
</cp:coreProperties>
</file>