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D33B86C1-C29A-4BFB-B12F-8CC400366CE1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6DC33BBF-230C-42EB-8F99-183FEE18152B}" type="slidenum"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ME 273 Autograder</a:t>
            </a:r>
            <a:br/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BASIC USER DOCUMENTATION (lvl grasshopper)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This Powerpoint presentation should step new users through the basic process of running the ME 273 autograder. The operations described here are geared towards basic TA use.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LibreOffice/5.4.0.3$Linux_X86_64 LibreOffice_project/7556cbc6811c9d992f4064ab9287069087d7f62c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2018-08-24T09:50:31Z</dcterms:created>
  <dc:creator/>
  <dc:description/>
  <dc:language>en-US</dc:language>
  <cp:lastModifiedBy/>
  <dcterms:modified xsi:type="dcterms:W3CDTF">2018-08-24T09:55:17Z</dcterms:modified>
  <cp:revision>2</cp:revision>
  <dc:subject/>
  <dc:title/>
</cp:coreProperties>
</file>