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2004" y="-108"/>
      </p:cViewPr>
      <p:guideLst>
        <p:guide orient="horz" pos="2016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0060" y="1988397"/>
            <a:ext cx="5440680" cy="137202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248184" y="238549"/>
            <a:ext cx="1007903" cy="50984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4472" y="238549"/>
            <a:ext cx="2917032" cy="509841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5619" y="4113107"/>
            <a:ext cx="5440680" cy="127127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5619" y="2712932"/>
            <a:ext cx="5440680" cy="140017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24473" y="1394249"/>
            <a:ext cx="1962468" cy="394271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293620" y="1394249"/>
            <a:ext cx="1962468" cy="394271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0040" y="256329"/>
            <a:ext cx="576072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0040" y="1432772"/>
            <a:ext cx="2828132" cy="5971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040" y="2029883"/>
            <a:ext cx="2828132" cy="36878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251518" y="1432772"/>
            <a:ext cx="2829243" cy="5971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251518" y="2029883"/>
            <a:ext cx="2829243" cy="36878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1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0040" y="254847"/>
            <a:ext cx="2105819" cy="108458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2535" y="254847"/>
            <a:ext cx="3578225" cy="54629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0040" y="1339427"/>
            <a:ext cx="2105819" cy="4378325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9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4602" y="4480560"/>
            <a:ext cx="3840480" cy="52895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54602" y="571923"/>
            <a:ext cx="3840480" cy="384048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54602" y="5009515"/>
            <a:ext cx="3840480" cy="751205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0040" y="256329"/>
            <a:ext cx="5760720" cy="10668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0040" y="1493521"/>
            <a:ext cx="5760720" cy="4224232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0040" y="5932594"/>
            <a:ext cx="1493520" cy="34078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B9D1-2EA5-473F-AA6C-7DCA0427B43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86940" y="5932594"/>
            <a:ext cx="2026920" cy="34078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587240" y="5932594"/>
            <a:ext cx="1493520" cy="34078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D30D0-B36E-4BB3-A656-7032A76665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8072" y="162209"/>
            <a:ext cx="655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anssarif"/>
              </a:rPr>
              <a:t>How mentally demanding was the task? </a:t>
            </a:r>
          </a:p>
        </p:txBody>
      </p:sp>
      <p:sp>
        <p:nvSpPr>
          <p:cNvPr id="5" name="Rechteck 4"/>
          <p:cNvSpPr/>
          <p:nvPr/>
        </p:nvSpPr>
        <p:spPr>
          <a:xfrm>
            <a:off x="248072" y="964702"/>
            <a:ext cx="5544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anssarif"/>
              </a:rPr>
              <a:t>How hurried or rushed was the pace of the task? </a:t>
            </a:r>
          </a:p>
        </p:txBody>
      </p:sp>
      <p:sp>
        <p:nvSpPr>
          <p:cNvPr id="6" name="Rechteck 5"/>
          <p:cNvSpPr/>
          <p:nvPr/>
        </p:nvSpPr>
        <p:spPr>
          <a:xfrm>
            <a:off x="248072" y="1677140"/>
            <a:ext cx="6620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anssarif"/>
              </a:rPr>
              <a:t>How successful were you in accomplishing </a:t>
            </a:r>
          </a:p>
          <a:p>
            <a:r>
              <a:rPr lang="en-US" sz="1600" dirty="0" smtClean="0">
                <a:latin typeface="Sanssarif"/>
              </a:rPr>
              <a:t>what you were asked to do?</a:t>
            </a:r>
          </a:p>
        </p:txBody>
      </p:sp>
      <p:sp>
        <p:nvSpPr>
          <p:cNvPr id="7" name="Rechteck 6"/>
          <p:cNvSpPr/>
          <p:nvPr/>
        </p:nvSpPr>
        <p:spPr>
          <a:xfrm>
            <a:off x="248072" y="2581534"/>
            <a:ext cx="7311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anssarif"/>
              </a:rPr>
              <a:t>How hard did you have to work to </a:t>
            </a:r>
          </a:p>
          <a:p>
            <a:r>
              <a:rPr lang="en-US" sz="1600" dirty="0" smtClean="0">
                <a:latin typeface="Sanssarif"/>
              </a:rPr>
              <a:t>accomplish your level of performance?    </a:t>
            </a:r>
          </a:p>
        </p:txBody>
      </p:sp>
      <p:sp>
        <p:nvSpPr>
          <p:cNvPr id="8" name="Rechteck 7"/>
          <p:cNvSpPr/>
          <p:nvPr/>
        </p:nvSpPr>
        <p:spPr>
          <a:xfrm>
            <a:off x="248072" y="3513638"/>
            <a:ext cx="72994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anssarif"/>
              </a:rPr>
              <a:t>How insecure, discouraged, irritated, </a:t>
            </a:r>
          </a:p>
          <a:p>
            <a:r>
              <a:rPr lang="en-US" sz="1600" dirty="0" smtClean="0">
                <a:latin typeface="Sanssarif"/>
              </a:rPr>
              <a:t>stressed, and annoyed were you? </a:t>
            </a:r>
          </a:p>
        </p:txBody>
      </p:sp>
      <p:sp>
        <p:nvSpPr>
          <p:cNvPr id="9" name="Rechteck 8"/>
          <p:cNvSpPr/>
          <p:nvPr/>
        </p:nvSpPr>
        <p:spPr>
          <a:xfrm>
            <a:off x="248072" y="4433044"/>
            <a:ext cx="7697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anssarif"/>
              </a:rPr>
              <a:t>What box attribute did you mainly look </a:t>
            </a:r>
          </a:p>
          <a:p>
            <a:r>
              <a:rPr lang="en-US" sz="1600" dirty="0" smtClean="0">
                <a:latin typeface="Sanssarif"/>
              </a:rPr>
              <a:t>for to reach your result?</a:t>
            </a:r>
            <a:endParaRPr lang="en-US" sz="1600" dirty="0">
              <a:latin typeface="Sanssarif"/>
            </a:endParaRPr>
          </a:p>
        </p:txBody>
      </p:sp>
    </p:spTree>
    <p:extLst>
      <p:ext uri="{BB962C8B-B14F-4D97-AF65-F5344CB8AC3E}">
        <p14:creationId xmlns:p14="http://schemas.microsoft.com/office/powerpoint/2010/main" val="336400233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</dc:creator>
  <cp:lastModifiedBy>Chris</cp:lastModifiedBy>
  <cp:revision>9</cp:revision>
  <dcterms:created xsi:type="dcterms:W3CDTF">2013-03-21T19:21:08Z</dcterms:created>
  <dcterms:modified xsi:type="dcterms:W3CDTF">2013-03-21T19:49:54Z</dcterms:modified>
</cp:coreProperties>
</file>