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02"/>
      </p:cViewPr>
      <p:guideLst>
        <p:guide orient="horz" pos="5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F244-9C71-4A9E-BC26-1B1D7BB73627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BF25-A398-4BD4-AAE3-70129EA58B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 flipV="1">
            <a:off x="2123728" y="260648"/>
            <a:ext cx="0" cy="748883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23528" y="331474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Random Effect</a:t>
            </a:r>
            <a:endParaRPr lang="en-US" sz="24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95558" y="1249760"/>
            <a:ext cx="132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Fixed Effect</a:t>
            </a:r>
            <a:endParaRPr lang="en-US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572000" y="251356"/>
            <a:ext cx="273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Between Subject</a:t>
            </a:r>
            <a:endParaRPr lang="en-US" sz="2400" b="1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354382" y="2637822"/>
            <a:ext cx="717261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95736" y="25135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Within Subject</a:t>
            </a:r>
            <a:endParaRPr lang="en-US" sz="24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323528" y="692696"/>
            <a:ext cx="871296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4548149" y="260648"/>
            <a:ext cx="0" cy="734481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43808" y="2110752"/>
            <a:ext cx="3408683" cy="1031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Performance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1" name="Pfeil nach rechts 20"/>
          <p:cNvSpPr/>
          <p:nvPr/>
        </p:nvSpPr>
        <p:spPr>
          <a:xfrm>
            <a:off x="2576137" y="2917413"/>
            <a:ext cx="1245411" cy="16425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flipH="1">
            <a:off x="5415570" y="2888098"/>
            <a:ext cx="1245411" cy="16425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 rot="2440486">
            <a:off x="2539193" y="712938"/>
            <a:ext cx="1245411" cy="16425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 rot="19381037" flipH="1">
            <a:off x="5482829" y="707614"/>
            <a:ext cx="1245411" cy="16425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Number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OfColours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egende mit Pfeil nach rechts 1"/>
          <p:cNvSpPr/>
          <p:nvPr/>
        </p:nvSpPr>
        <p:spPr>
          <a:xfrm rot="16200000">
            <a:off x="3990931" y="3318702"/>
            <a:ext cx="1162139" cy="871758"/>
          </a:xfrm>
          <a:prstGeom prst="rightArrow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</dc:creator>
  <cp:lastModifiedBy>Chris</cp:lastModifiedBy>
  <cp:revision>11</cp:revision>
  <dcterms:created xsi:type="dcterms:W3CDTF">2013-03-22T17:12:04Z</dcterms:created>
  <dcterms:modified xsi:type="dcterms:W3CDTF">2013-03-22T18:06:45Z</dcterms:modified>
</cp:coreProperties>
</file>