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48" d="100"/>
          <a:sy n="48" d="100"/>
        </p:scale>
        <p:origin x="3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66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8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SocialBuzz</a:t>
            </a:r>
            <a:endParaRPr lang="en-US" sz="88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5F50873-9274-8B9A-9E04-C014EF729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5686" y="1365412"/>
            <a:ext cx="12842811" cy="76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451F53-7821-AC37-A774-45A1E3242D5B}"/>
              </a:ext>
            </a:extLst>
          </p:cNvPr>
          <p:cNvSpPr txBox="1"/>
          <p:nvPr/>
        </p:nvSpPr>
        <p:spPr>
          <a:xfrm>
            <a:off x="11125200" y="1895898"/>
            <a:ext cx="6477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Provided actionable insights for optimizing content strategy.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Enabled targeted resource allocation to high-performing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Enhanced understanding of user preferences, driving improved content creation.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err="1"/>
              <a:t>Kldsfmsadfasdf</a:t>
            </a:r>
            <a:r>
              <a:rPr lang="en-US" dirty="0"/>
              <a:t>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9F0CF9A4-D707-D6D9-A671-9B6F43B3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54367"/>
            <a:ext cx="7641247" cy="55033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Objective: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Utilize data analytics to identify and highlight the top 5 content categories with the largest aggregate popularity for a social media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Approach: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Extracted data from the company's social media platform, focusing on content categories and their corresponding popularity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Data Cleaning &amp; Preparation: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Cleaned and preprocessed the data to ensure accuracy and consistency.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Standardized popularity metrics to enable meaningful comparisons across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Applied statistical and analytical methods to assess the popularity of each content category.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Calculated aggregate popularity scores for all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Identified the top 5 content categories with the highest aggregate popularity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08904" y="26276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12815" y="1018524"/>
            <a:ext cx="578686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C6B3A-FAD3-9123-DE83-0AB7D7626652}"/>
              </a:ext>
            </a:extLst>
          </p:cNvPr>
          <p:cNvSpPr txBox="1"/>
          <p:nvPr/>
        </p:nvSpPr>
        <p:spPr>
          <a:xfrm>
            <a:off x="2302665" y="3446335"/>
            <a:ext cx="7499801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Performance Uncertainty:</a:t>
            </a:r>
            <a:endParaRPr lang="en-US" b="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clarity on which content categories resonate most with the audience.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 in identifying high-performing content areas leading to inefficient resource allocation.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Overload:</a:t>
            </a:r>
            <a:endParaRPr lang="en-US" b="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Vast amounts of unstructured data from various content categories.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Inability to effectively analyze and interpret the data to derive actionable insights.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 Engagement:</a:t>
            </a:r>
            <a:endParaRPr lang="en-US" b="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Decreasing user engagement and interaction with content.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understand audience preferences to tailor content strategy effectively.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Decision Making:</a:t>
            </a:r>
            <a:endParaRPr lang="en-US" b="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 data-driven insights to support strategic decisions.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of investing in less popular content categories, leading to suboptimal outcomes.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Landscape:</a:t>
            </a:r>
            <a:endParaRPr lang="en-US" b="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Competitors leveraging advanced analytics to enhance their content strategy.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 to stay competitive by maximizing content popularity and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0A6F3-3B32-AE0A-2A7F-91354A022AF6}"/>
              </a:ext>
            </a:extLst>
          </p:cNvPr>
          <p:cNvSpPr txBox="1"/>
          <p:nvPr/>
        </p:nvSpPr>
        <p:spPr>
          <a:xfrm>
            <a:off x="13984320" y="1650733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endParaRPr lang="en-US" dirty="0"/>
          </a:p>
          <a:p>
            <a:r>
              <a:rPr lang="en-US" dirty="0"/>
              <a:t>Chief Technology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C4DB8-A082-6A5B-33BF-2435CEE998B5}"/>
              </a:ext>
            </a:extLst>
          </p:cNvPr>
          <p:cNvSpPr txBox="1"/>
          <p:nvPr/>
        </p:nvSpPr>
        <p:spPr>
          <a:xfrm>
            <a:off x="14057706" y="4604891"/>
            <a:ext cx="3236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Senior Principal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CD4333-9E91-33CD-89CF-D3BCFE77A4B8}"/>
              </a:ext>
            </a:extLst>
          </p:cNvPr>
          <p:cNvSpPr txBox="1"/>
          <p:nvPr/>
        </p:nvSpPr>
        <p:spPr>
          <a:xfrm>
            <a:off x="14097000" y="7577611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Christian </a:t>
            </a:r>
            <a:r>
              <a:rPr lang="en-US" sz="2800" b="1" dirty="0" err="1"/>
              <a:t>Grosskopf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F79EF-C88D-14D8-0480-E0E284C95FE0}"/>
              </a:ext>
            </a:extLst>
          </p:cNvPr>
          <p:cNvSpPr txBox="1"/>
          <p:nvPr/>
        </p:nvSpPr>
        <p:spPr>
          <a:xfrm>
            <a:off x="4038600" y="1104900"/>
            <a:ext cx="6642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Merging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python to merge three .csv tables and created a unified dataset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8FA92-E7CD-6F8D-A6DC-E8CD9C8792B0}"/>
              </a:ext>
            </a:extLst>
          </p:cNvPr>
          <p:cNvSpPr txBox="1"/>
          <p:nvPr/>
        </p:nvSpPr>
        <p:spPr>
          <a:xfrm>
            <a:off x="5820710" y="2809140"/>
            <a:ext cx="6447490" cy="1077218"/>
          </a:xfrm>
          <a:prstGeom prst="rect">
            <a:avLst/>
          </a:prstGeom>
          <a:solidFill>
            <a:srgbClr val="A100FF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Cleaning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Ensured data accuracy and consistency for reliable analysis</a:t>
            </a:r>
            <a:r>
              <a:rPr lang="en-US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7E0241-4A65-F528-3D97-3276D218CCE3}"/>
              </a:ext>
            </a:extLst>
          </p:cNvPr>
          <p:cNvSpPr txBox="1"/>
          <p:nvPr/>
        </p:nvSpPr>
        <p:spPr>
          <a:xfrm>
            <a:off x="7602939" y="4407179"/>
            <a:ext cx="7868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Preparation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Aggregated data to calculate the total popularity scores for each content category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80A007-6208-07EE-DC7F-2BAA5DE4CC0A}"/>
              </a:ext>
            </a:extLst>
          </p:cNvPr>
          <p:cNvSpPr txBox="1"/>
          <p:nvPr/>
        </p:nvSpPr>
        <p:spPr>
          <a:xfrm>
            <a:off x="9539468" y="605608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Pivot Table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Created pivot table to summarize data and sum total scores for each category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F1197-4105-B166-494A-ECCA50D96169}"/>
              </a:ext>
            </a:extLst>
          </p:cNvPr>
          <p:cNvSpPr txBox="1"/>
          <p:nvPr/>
        </p:nvSpPr>
        <p:spPr>
          <a:xfrm>
            <a:off x="11379398" y="7645404"/>
            <a:ext cx="66425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Identifying Top Categories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Highlighted top categories, providing actionable insights for content strategy.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B1B66-A10F-6471-C6E0-BBCA7970C6AD}"/>
              </a:ext>
            </a:extLst>
          </p:cNvPr>
          <p:cNvSpPr txBox="1"/>
          <p:nvPr/>
        </p:nvSpPr>
        <p:spPr>
          <a:xfrm>
            <a:off x="2127158" y="2476500"/>
            <a:ext cx="2972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5 Categories</a:t>
            </a:r>
          </a:p>
          <a:p>
            <a:endParaRPr lang="en-US" dirty="0"/>
          </a:p>
          <a:p>
            <a:pPr algn="ctr"/>
            <a:r>
              <a:rPr lang="en-US" dirty="0"/>
              <a:t>Bar Chart that shows the top 5 categories of content, based on reaction scores.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DACF8-1C36-7B2D-08FE-37F2E2CA4BA2}"/>
              </a:ext>
            </a:extLst>
          </p:cNvPr>
          <p:cNvSpPr txBox="1"/>
          <p:nvPr/>
        </p:nvSpPr>
        <p:spPr>
          <a:xfrm>
            <a:off x="7238580" y="2476500"/>
            <a:ext cx="2972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Content Types</a:t>
            </a:r>
          </a:p>
          <a:p>
            <a:endParaRPr lang="en-US" dirty="0"/>
          </a:p>
          <a:p>
            <a:pPr algn="ctr"/>
            <a:r>
              <a:rPr lang="en-US" dirty="0"/>
              <a:t>Pie Chart that shows the top types of content by number of posts.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7C819-BFB3-513C-A3F4-5382CA18BC35}"/>
              </a:ext>
            </a:extLst>
          </p:cNvPr>
          <p:cNvSpPr txBox="1"/>
          <p:nvPr/>
        </p:nvSpPr>
        <p:spPr>
          <a:xfrm>
            <a:off x="12670341" y="2476500"/>
            <a:ext cx="2972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Posts by Month</a:t>
            </a:r>
          </a:p>
          <a:p>
            <a:endParaRPr lang="en-US" dirty="0"/>
          </a:p>
          <a:p>
            <a:pPr algn="ctr"/>
            <a:r>
              <a:rPr lang="en-US" dirty="0"/>
              <a:t>Bar Chart that shows the top performing months by number of posts.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033EF54-1EEB-B8FE-5D46-D6A09A7B7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015" y="1928713"/>
            <a:ext cx="9030152" cy="64295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102EA9A-602D-9517-7809-6A45A7BB9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492" y="1306840"/>
            <a:ext cx="9419680" cy="74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466</Words>
  <Application>Microsoft Office PowerPoint</Application>
  <PresentationFormat>Custom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 Foster</cp:lastModifiedBy>
  <cp:revision>14</cp:revision>
  <dcterms:created xsi:type="dcterms:W3CDTF">2006-08-16T00:00:00Z</dcterms:created>
  <dcterms:modified xsi:type="dcterms:W3CDTF">2024-05-24T00:10:10Z</dcterms:modified>
  <dc:identifier>DAEhDyfaYKE</dc:identifier>
</cp:coreProperties>
</file>