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4" d="100"/>
          <a:sy n="74" d="100"/>
        </p:scale>
        <p:origin x="22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/>
              <a:t>Presented by: Christian </a:t>
            </a:r>
            <a:r>
              <a:rPr lang="en-GB" err="1"/>
              <a:t>Grosskopf</a:t>
            </a:r>
            <a:endParaRPr lang="en-GB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Analysis Findings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402336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/>
              <a:t>The top features predicting customer booking were: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Purchase lead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Hour of flight departure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Length of stay</a:t>
            </a:r>
          </a:p>
          <a:p>
            <a:r>
              <a:rPr lang="en-US" sz="2200" dirty="0"/>
              <a:t>Model achieved 84.94% overall accuracy.</a:t>
            </a:r>
          </a:p>
          <a:p>
            <a:r>
              <a:rPr lang="en-US" sz="2200" dirty="0"/>
              <a:t>Recall of only 13% for booked flights suggests improvements to model can be made. </a:t>
            </a:r>
          </a:p>
        </p:txBody>
      </p:sp>
      <p:pic>
        <p:nvPicPr>
          <p:cNvPr id="12" name="Content Placeholder 11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D4A8EE62-4D6D-5C62-63EF-6EF7945BD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1590885"/>
            <a:ext cx="7540377" cy="40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Predictive Analysis</vt:lpstr>
      <vt:lpstr>Predictive Analysis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Anna Foster</cp:lastModifiedBy>
  <cp:revision>4</cp:revision>
  <dcterms:created xsi:type="dcterms:W3CDTF">2022-12-06T11:13:27Z</dcterms:created>
  <dcterms:modified xsi:type="dcterms:W3CDTF">2024-06-05T19:45:27Z</dcterms:modified>
</cp:coreProperties>
</file>