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66" d="100"/>
          <a:sy n="66" d="100"/>
        </p:scale>
        <p:origin x="4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7B1E-81C7-E48D-20D5-EBC2455D0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9F01-473D-C486-9970-C74193496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704B-CFEE-A3FC-2A4D-DD59EFF7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3611-9F0A-8368-A14B-CB24A73E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A357-3E0B-E835-C89A-3601B1DF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8A15-28D9-349E-498E-4BCE932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D8DF5-34AA-72F4-7403-C035FB28A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D211-CBAF-BF6F-A9FE-F55DE8DF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28B7-4915-547F-5E11-427D189D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80AE-C4DB-5B6A-AE8D-765B4E62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21D69-08B2-C4A7-3AEE-EC4613D46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A55F-1807-2E35-9761-82EF2C39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5DA8-D8A8-5DD2-F962-8BD4B11B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7B5D-ABEC-61A1-8482-8D0A2D8D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C68E-8496-7B68-659A-644D94B0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B7E2-CB43-FBC5-3208-F7CD0505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2C1B-1D18-E3F7-794B-C3092B94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7E52-8E5D-647C-45CA-B35AE072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61EE-76BF-9AB7-9AEE-C4DAE944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F8DD-CDF9-CE4A-78B3-E7FCE91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6090-FF1F-F06E-A84C-BD3DFCB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B984-1AE4-DEF2-4E07-0557BF9B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A623-9CA8-6797-E2D8-157573B0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E802-DA7C-E0F2-8339-E680FD9A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7260-992D-1352-006C-9C1751E2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52D9-8E06-696F-22D9-40637BC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F5FD-BBB2-C31F-312E-93A58FC80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F4AF-C057-C783-DF98-4D6A8450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7ECC7-505A-566D-6FDB-889AD8FD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0D68-9E8F-523E-F0D7-672D8842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AD163-03E6-F283-6A7D-2E3CE4F3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AD6E-FFF8-D32D-9626-2411DCD0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87DA-058C-4732-3C81-82A063942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3EBF3-AA9E-CF69-0B2F-CCAD446A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662FE-8EDB-6F28-87EF-AB59087B1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72A10-F5E8-D86F-C08F-EC2D6089A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6C95F-6CCB-5C1E-B8C9-A76EC51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26A9C-2754-2B00-8691-FCC2F6FF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7B603-BCD8-3FE3-45FC-D1814BDE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90B0-5A72-B99B-0690-6F5B3EF8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E41CC-BD76-8B22-80C0-1372E119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DCDB7-8FC5-5E5C-5A8F-CD7670EB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597CA-3299-2489-1FDB-9A3C0F01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7466F-A289-A0D0-0C21-45490973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C86B0-AC7C-BB03-3466-97A17815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81751-999E-815C-F804-04E26719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A4D-144E-B96D-7EEC-C9E66A39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5DB8-3130-5830-FD93-7E6F1B25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3B38F-3CE1-A2D4-FF6D-FB6DCF96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3C91-B005-780F-CF19-EEBC3FCB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BF71-869C-D853-9D66-5F385741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75D5E-7CC5-1E7B-78B8-ED85EEC1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5C38-C53A-A5F2-BB6F-7FD08CD1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B57C9-C7BB-C346-3573-8D68817B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EDCE6-49DB-B850-A5E0-7B6C53A7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88B7-F589-C9D3-BAF7-F362A984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4F00-F327-E44E-5E07-032ED703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B33CE-60B2-9DE1-8CED-13E7DB83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A83A-36C1-3C7A-FE2A-7EE06C4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3AEE4-6298-765C-AAFD-743E4BF1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43A7-A791-3E59-F4E4-DDF3C8F3F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E04C8-B127-48B8-BE5B-B060129AC7D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FD29-DDF9-F929-CA98-2B83EAA64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A28B-C9AA-BA98-C139-65E4A4F7E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1BC78-33C5-4E9C-B7D1-625BAC2F7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eer fighting on field in the forest">
            <a:extLst>
              <a:ext uri="{FF2B5EF4-FFF2-40B4-BE49-F238E27FC236}">
                <a16:creationId xmlns:a16="http://schemas.microsoft.com/office/drawing/2014/main" id="{CF25B31E-676D-9737-E2B3-BDC118BE9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99" b="81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701F2-AE75-60B3-BABA-EDBC1E01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Species and Conservation Observations in US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17059-9F07-243D-5C37-61EC8DA9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Findings by: Christian Grosskopf</a:t>
            </a:r>
          </a:p>
        </p:txBody>
      </p:sp>
    </p:spTree>
    <p:extLst>
      <p:ext uri="{BB962C8B-B14F-4D97-AF65-F5344CB8AC3E}">
        <p14:creationId xmlns:p14="http://schemas.microsoft.com/office/powerpoint/2010/main" val="32130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672F-D1B1-A5AB-E6CB-5C4211ED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Basic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A4A9-5A28-46FF-72DA-627F2EF9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Over 25,000 observations over 4 U.S. National Parks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7 different types of species studied.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Plants far outnumber the other types of species.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Of the more than 25,000 observed, 880 of them were placed under watch of conservatory efforts: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Species of concern: 732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Endangered: 80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Threatened: 44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In recover: 24</a:t>
            </a:r>
          </a:p>
          <a:p>
            <a:pPr lvl="1"/>
            <a:endParaRPr lang="en-US" sz="17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 descr="Full Frame Shot Of Palm Trees At Night">
            <a:extLst>
              <a:ext uri="{FF2B5EF4-FFF2-40B4-BE49-F238E27FC236}">
                <a16:creationId xmlns:a16="http://schemas.microsoft.com/office/drawing/2014/main" id="{F63D6428-1C02-2346-D4F9-54B010F47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8" r="17159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368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863B-329D-AF0D-7F2E-02FCE4EB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Observed Species by Park</a:t>
            </a:r>
          </a:p>
        </p:txBody>
      </p:sp>
      <p:pic>
        <p:nvPicPr>
          <p:cNvPr id="13" name="Content Placeholder 12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87E69B0D-7E93-6C71-57F7-C5BE1626D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92" y="1825625"/>
            <a:ext cx="7252816" cy="4351338"/>
          </a:xfrm>
        </p:spPr>
      </p:pic>
    </p:spTree>
    <p:extLst>
      <p:ext uri="{BB962C8B-B14F-4D97-AF65-F5344CB8AC3E}">
        <p14:creationId xmlns:p14="http://schemas.microsoft.com/office/powerpoint/2010/main" val="409865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9920-F130-531E-18C9-496824FF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Status Distribution</a:t>
            </a:r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96CDD1A-0B22-D7B8-2A37-A4B8C3ED6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83399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AC72-09B3-B6CF-1F1E-839BEAD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Endangered Species</a:t>
            </a:r>
          </a:p>
        </p:txBody>
      </p:sp>
      <p:pic>
        <p:nvPicPr>
          <p:cNvPr id="5" name="Content Placeholder 4" descr="A graph with red and black text&#10;&#10;Description automatically generated with medium confidence">
            <a:extLst>
              <a:ext uri="{FF2B5EF4-FFF2-40B4-BE49-F238E27FC236}">
                <a16:creationId xmlns:a16="http://schemas.microsoft.com/office/drawing/2014/main" id="{C53DB88F-762A-F4F0-C522-A9C4CEE4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40" y="1889124"/>
            <a:ext cx="8773120" cy="4829175"/>
          </a:xfrm>
        </p:spPr>
      </p:pic>
    </p:spTree>
    <p:extLst>
      <p:ext uri="{BB962C8B-B14F-4D97-AF65-F5344CB8AC3E}">
        <p14:creationId xmlns:p14="http://schemas.microsoft.com/office/powerpoint/2010/main" val="7467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7A2D-7A6B-D7AF-BFB3-71CA16AE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Conservations Status by Species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F1007B4-E84D-0DBB-D4C5-29B522D7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2" y="1690688"/>
            <a:ext cx="9042795" cy="5167312"/>
          </a:xfrm>
        </p:spPr>
      </p:pic>
    </p:spTree>
    <p:extLst>
      <p:ext uri="{BB962C8B-B14F-4D97-AF65-F5344CB8AC3E}">
        <p14:creationId xmlns:p14="http://schemas.microsoft.com/office/powerpoint/2010/main" val="336410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BFF-47AB-3452-E507-E7493E29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689"/>
          </a:xfrm>
        </p:spPr>
        <p:txBody>
          <a:bodyPr/>
          <a:lstStyle/>
          <a:p>
            <a:r>
              <a:rPr lang="en-US" dirty="0"/>
              <a:t>Endangered by Park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99CDF58-0B7F-783D-3EE0-89F2CB442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87" y="1583814"/>
            <a:ext cx="9229825" cy="5274186"/>
          </a:xfrm>
        </p:spPr>
      </p:pic>
    </p:spTree>
    <p:extLst>
      <p:ext uri="{BB962C8B-B14F-4D97-AF65-F5344CB8AC3E}">
        <p14:creationId xmlns:p14="http://schemas.microsoft.com/office/powerpoint/2010/main" val="39956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lf in snow">
            <a:extLst>
              <a:ext uri="{FF2B5EF4-FFF2-40B4-BE49-F238E27FC236}">
                <a16:creationId xmlns:a16="http://schemas.microsoft.com/office/drawing/2014/main" id="{78D8B01E-819F-F170-B400-0C5780C25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9" t="1988" b="710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CAA27-302A-6715-1F5D-CCD0FC0B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Key Findings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9940-5C54-475F-37AE-1BDFCFE2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Wolf is the most endangered animal in this dataset. Conservation efforts should focus around this.</a:t>
            </a:r>
          </a:p>
          <a:p>
            <a:r>
              <a:rPr lang="en-US" sz="1600">
                <a:solidFill>
                  <a:schemeClr val="bg1"/>
                </a:solidFill>
              </a:rPr>
              <a:t>Mammals are endangered and of concern, more than any other species type.</a:t>
            </a:r>
          </a:p>
          <a:p>
            <a:r>
              <a:rPr lang="en-US" sz="1600">
                <a:solidFill>
                  <a:schemeClr val="bg1"/>
                </a:solidFill>
              </a:rPr>
              <a:t>The large amount of plants in this dataset skews findings in a disproportional manner.</a:t>
            </a:r>
          </a:p>
          <a:p>
            <a:r>
              <a:rPr lang="en-US" sz="1600">
                <a:solidFill>
                  <a:schemeClr val="bg1"/>
                </a:solidFill>
              </a:rPr>
              <a:t>Yellowstone National Park has the most species that are endangered. 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3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152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Species and Conservation Observations in US Parks</vt:lpstr>
      <vt:lpstr>Basic Info</vt:lpstr>
      <vt:lpstr>Most Observed Species by Park</vt:lpstr>
      <vt:lpstr>Conservation Status Distribution</vt:lpstr>
      <vt:lpstr>Most Endangered Species</vt:lpstr>
      <vt:lpstr>Conservations Status by Species</vt:lpstr>
      <vt:lpstr>Endangered by Park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Foster</dc:creator>
  <cp:lastModifiedBy>Anna Foster</cp:lastModifiedBy>
  <cp:revision>1</cp:revision>
  <dcterms:created xsi:type="dcterms:W3CDTF">2024-07-11T16:37:34Z</dcterms:created>
  <dcterms:modified xsi:type="dcterms:W3CDTF">2024-07-11T17:43:13Z</dcterms:modified>
</cp:coreProperties>
</file>