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4660"/>
  </p:normalViewPr>
  <p:slideViewPr>
    <p:cSldViewPr snapToGrid="0">
      <p:cViewPr>
        <p:scale>
          <a:sx n="75" d="100"/>
          <a:sy n="75" d="100"/>
        </p:scale>
        <p:origin x="36" y="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96358-C19B-165D-48C1-748C0B209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A9B20-D395-6C44-1135-3C9142A28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589EC-9465-66F5-E4EA-7670FEF9C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96BD-C16F-4D4B-8A6A-CC9D0D09FD90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151F3-70F7-14B0-6661-C42AF128E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23299-97F6-1A16-7794-ABAA07E5A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F5C7C-8580-4F48-997A-EEB4D6195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1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2F6B2-46A6-2BF5-BBB2-09699BF4A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FE58A2-B2BE-1BEB-9E3A-F01BC0C73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410C8-BB84-58D9-ED85-71FFD291F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96BD-C16F-4D4B-8A6A-CC9D0D09FD90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12356-DE30-6025-24F4-133DAB342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50A92-A001-CDF3-5F19-42C7EB4C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F5C7C-8580-4F48-997A-EEB4D6195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2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6752F4-2A4E-A1C3-D8CC-19705BD66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06BD5-B181-E9A5-4EB2-AEA2CECEA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7F36B-B57E-F420-D82B-F51FC00DB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96BD-C16F-4D4B-8A6A-CC9D0D09FD90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B6F26-E7AA-72F3-F308-2380F144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AE626-AB61-4A50-52F5-CB2F82B8E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F5C7C-8580-4F48-997A-EEB4D6195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6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37D81-495D-28DE-B0D0-9FD24C7A7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B1AFD-CCB6-79D4-0B02-6EC0A24D0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98211-3497-8ED2-F389-8DAAC7901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96BD-C16F-4D4B-8A6A-CC9D0D09FD90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4DCD1-399D-AAB9-E2A0-9FDDF35C6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AF2B8-84D6-5D47-D35F-A8B95E833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F5C7C-8580-4F48-997A-EEB4D6195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64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C6B3F-2C78-1BD3-E8C7-1BC389B5D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E7096-70E1-0A8B-C810-A70B6BC90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A1D71-5E06-7555-1641-BA691D8AE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96BD-C16F-4D4B-8A6A-CC9D0D09FD90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7AA6E-C6D1-CC65-825E-B19870495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C153E-55AC-104B-5DE3-18FC780DA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F5C7C-8580-4F48-997A-EEB4D6195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90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53426-F0E9-63BB-9ABC-22B6625A5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7AECF-D11A-8BFF-5741-92186FAD3E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5C673F-91DA-B2F6-3BC3-A5E04C339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2CE3D-493D-0A10-63B1-1F3C0BB78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96BD-C16F-4D4B-8A6A-CC9D0D09FD90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EFF66-FCD3-6085-6206-239000268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3DAA5-15E6-1C16-1C08-6EB127A65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F5C7C-8580-4F48-997A-EEB4D6195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2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015B0-DF5E-F701-7AF1-66AACFEF6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7A7DA-CE15-CA0F-0AAB-3E12E8BA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132500-C60E-E8C7-E92A-0BDD7678D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71770A-D704-EE3A-689A-F2E47E1A3B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C13A51-5B4C-14E9-2C09-2BD80BB684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259F54-45D1-D871-1E08-30EEA062C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96BD-C16F-4D4B-8A6A-CC9D0D09FD90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1DEB51-D3EB-C5BC-33E4-AFF208965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D03A98-3F5C-E0B8-AF0B-740D6AC67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F5C7C-8580-4F48-997A-EEB4D6195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98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31740-7AD3-DD07-2F9D-92115F975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3335C5-1D06-958E-464B-E8861B3E5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96BD-C16F-4D4B-8A6A-CC9D0D09FD90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D92020-4EBE-C1E2-A916-2686D3FDA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E422A-8702-A562-06BA-0A6DA928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F5C7C-8580-4F48-997A-EEB4D6195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0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0926A7-9A13-16F0-8742-69E3E487E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96BD-C16F-4D4B-8A6A-CC9D0D09FD90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2B3FE1-8EF1-2986-CC37-B18E46654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F3A8E3-FC38-CA1D-E45F-239F7CE42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F5C7C-8580-4F48-997A-EEB4D6195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4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1EE3D-D569-1373-4AF9-4BCF11B06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7AFE6-1EDE-A26D-3DF1-E10636E82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F9544-0149-4E4B-8FF2-7F3DC6F33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2A6A2-5185-E59D-850C-6C16F3613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96BD-C16F-4D4B-8A6A-CC9D0D09FD90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BBED0-D81B-8267-EF35-46AD9B1CA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23DEBC-5D09-616C-E6A0-F72E80CE6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F5C7C-8580-4F48-997A-EEB4D6195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00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9F7F5-A793-2E68-3ECF-09C2562EC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7D2255-25AC-B444-F4B0-01024FFFF6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9FF2A-F398-7824-497C-C236DC1AB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F0382-2728-E0F8-D30F-F27352B7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96BD-C16F-4D4B-8A6A-CC9D0D09FD90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90F6C-CB4E-4A01-5569-BC0D7BF7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12C95-1A42-9220-4E4F-B824E14FC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F5C7C-8580-4F48-997A-EEB4D6195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9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4B6670-943E-4E40-5988-A4EB6A6B3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DB267-2310-167C-292E-A972DB561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7C127-A3B3-C8FD-4294-58036B3BE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F796BD-C16F-4D4B-8A6A-CC9D0D09FD90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47B50-2093-9ABD-A1B1-27D43C715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79E8F-565A-F1BB-112D-6207A8597A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7F5C7C-8580-4F48-997A-EEB4D6195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5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2595C9-90A2-FE2E-EDB3-73147C9E66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37"/>
          <a:stretch/>
        </p:blipFill>
        <p:spPr>
          <a:xfrm>
            <a:off x="2915455" y="10"/>
            <a:ext cx="9276545" cy="6857990"/>
          </a:xfrm>
          <a:custGeom>
            <a:avLst/>
            <a:gdLst/>
            <a:ahLst/>
            <a:cxnLst/>
            <a:rect l="l" t="t" r="r" b="b"/>
            <a:pathLst>
              <a:path w="9276545" h="6871647">
                <a:moveTo>
                  <a:pt x="9276545" y="0"/>
                </a:moveTo>
                <a:lnTo>
                  <a:pt x="9276545" y="6858000"/>
                </a:lnTo>
                <a:lnTo>
                  <a:pt x="1546051" y="6871647"/>
                </a:lnTo>
                <a:lnTo>
                  <a:pt x="1535751" y="6828910"/>
                </a:lnTo>
                <a:cubicBezTo>
                  <a:pt x="1530460" y="6775140"/>
                  <a:pt x="1515370" y="6618042"/>
                  <a:pt x="1514301" y="6549029"/>
                </a:cubicBezTo>
                <a:cubicBezTo>
                  <a:pt x="1518045" y="6491396"/>
                  <a:pt x="1528503" y="6450608"/>
                  <a:pt x="1529339" y="6414828"/>
                </a:cubicBezTo>
                <a:cubicBezTo>
                  <a:pt x="1525062" y="6359280"/>
                  <a:pt x="1502062" y="6307149"/>
                  <a:pt x="1493941" y="6268848"/>
                </a:cubicBezTo>
                <a:cubicBezTo>
                  <a:pt x="1502669" y="6254191"/>
                  <a:pt x="1469920" y="6200171"/>
                  <a:pt x="1480613" y="6185025"/>
                </a:cubicBezTo>
                <a:cubicBezTo>
                  <a:pt x="1481020" y="6164522"/>
                  <a:pt x="1458164" y="6060790"/>
                  <a:pt x="1443364" y="6018360"/>
                </a:cubicBezTo>
                <a:cubicBezTo>
                  <a:pt x="1426694" y="5970758"/>
                  <a:pt x="1390307" y="5920074"/>
                  <a:pt x="1380584" y="5899407"/>
                </a:cubicBezTo>
                <a:cubicBezTo>
                  <a:pt x="1370860" y="5878740"/>
                  <a:pt x="1392244" y="5920877"/>
                  <a:pt x="1385023" y="5894356"/>
                </a:cubicBezTo>
                <a:cubicBezTo>
                  <a:pt x="1377800" y="5867835"/>
                  <a:pt x="1345702" y="5770498"/>
                  <a:pt x="1337254" y="5740279"/>
                </a:cubicBezTo>
                <a:cubicBezTo>
                  <a:pt x="1353956" y="5738860"/>
                  <a:pt x="1323673" y="5722040"/>
                  <a:pt x="1334321" y="5713042"/>
                </a:cubicBezTo>
                <a:cubicBezTo>
                  <a:pt x="1343675" y="5706701"/>
                  <a:pt x="1336672" y="5700118"/>
                  <a:pt x="1335877" y="5692870"/>
                </a:cubicBezTo>
                <a:cubicBezTo>
                  <a:pt x="1343201" y="5683812"/>
                  <a:pt x="1329617" y="5652064"/>
                  <a:pt x="1319978" y="5643427"/>
                </a:cubicBezTo>
                <a:cubicBezTo>
                  <a:pt x="1286551" y="5622177"/>
                  <a:pt x="1310947" y="5579803"/>
                  <a:pt x="1285321" y="5562271"/>
                </a:cubicBezTo>
                <a:cubicBezTo>
                  <a:pt x="1281540" y="5556238"/>
                  <a:pt x="1279983" y="5550455"/>
                  <a:pt x="1279815" y="5544867"/>
                </a:cubicBezTo>
                <a:lnTo>
                  <a:pt x="1282507" y="5529404"/>
                </a:lnTo>
                <a:lnTo>
                  <a:pt x="1289604" y="5525378"/>
                </a:lnTo>
                <a:lnTo>
                  <a:pt x="1287766" y="5515726"/>
                </a:lnTo>
                <a:lnTo>
                  <a:pt x="1288829" y="5513051"/>
                </a:lnTo>
                <a:cubicBezTo>
                  <a:pt x="1290896" y="5507946"/>
                  <a:pt x="1292688" y="5502897"/>
                  <a:pt x="1293373" y="5497833"/>
                </a:cubicBezTo>
                <a:cubicBezTo>
                  <a:pt x="1288690" y="5483829"/>
                  <a:pt x="1272696" y="5459278"/>
                  <a:pt x="1260736" y="5429027"/>
                </a:cubicBezTo>
                <a:cubicBezTo>
                  <a:pt x="1238579" y="5396416"/>
                  <a:pt x="1238884" y="5351600"/>
                  <a:pt x="1221610" y="5316328"/>
                </a:cubicBezTo>
                <a:lnTo>
                  <a:pt x="1216099" y="5309330"/>
                </a:lnTo>
                <a:lnTo>
                  <a:pt x="1217278" y="5279477"/>
                </a:lnTo>
                <a:cubicBezTo>
                  <a:pt x="1221588" y="5274318"/>
                  <a:pt x="1222716" y="5266940"/>
                  <a:pt x="1218469" y="5260597"/>
                </a:cubicBezTo>
                <a:lnTo>
                  <a:pt x="1206220" y="5152555"/>
                </a:lnTo>
                <a:cubicBezTo>
                  <a:pt x="1205294" y="5116878"/>
                  <a:pt x="1196908" y="5101727"/>
                  <a:pt x="1212921" y="5046536"/>
                </a:cubicBezTo>
                <a:cubicBezTo>
                  <a:pt x="1234138" y="4987918"/>
                  <a:pt x="1204801" y="4903116"/>
                  <a:pt x="1212183" y="4837345"/>
                </a:cubicBezTo>
                <a:cubicBezTo>
                  <a:pt x="1183151" y="4802424"/>
                  <a:pt x="1209228" y="4821062"/>
                  <a:pt x="1202048" y="4784195"/>
                </a:cubicBezTo>
                <a:cubicBezTo>
                  <a:pt x="1202483" y="4760878"/>
                  <a:pt x="1202919" y="4737561"/>
                  <a:pt x="1203354" y="4714245"/>
                </a:cubicBezTo>
                <a:lnTo>
                  <a:pt x="1201502" y="4700836"/>
                </a:lnTo>
                <a:lnTo>
                  <a:pt x="1194919" y="4697224"/>
                </a:lnTo>
                <a:lnTo>
                  <a:pt x="1187792" y="4677162"/>
                </a:lnTo>
                <a:cubicBezTo>
                  <a:pt x="1186060" y="4669625"/>
                  <a:pt x="1185291" y="4661478"/>
                  <a:pt x="1186080" y="4652429"/>
                </a:cubicBezTo>
                <a:cubicBezTo>
                  <a:pt x="1199189" y="4622456"/>
                  <a:pt x="1167081" y="4571771"/>
                  <a:pt x="1184722" y="4534840"/>
                </a:cubicBezTo>
                <a:cubicBezTo>
                  <a:pt x="1182407" y="4499077"/>
                  <a:pt x="1175424" y="4460227"/>
                  <a:pt x="1172188" y="4437851"/>
                </a:cubicBezTo>
                <a:cubicBezTo>
                  <a:pt x="1161331" y="4428466"/>
                  <a:pt x="1178123" y="4398274"/>
                  <a:pt x="1165306" y="4400581"/>
                </a:cubicBezTo>
                <a:cubicBezTo>
                  <a:pt x="1171061" y="4389819"/>
                  <a:pt x="1173552" y="4346771"/>
                  <a:pt x="1168602" y="4335651"/>
                </a:cubicBezTo>
                <a:lnTo>
                  <a:pt x="1178384" y="4280215"/>
                </a:lnTo>
                <a:lnTo>
                  <a:pt x="1177294" y="4274660"/>
                </a:lnTo>
                <a:cubicBezTo>
                  <a:pt x="1177138" y="4268882"/>
                  <a:pt x="1177520" y="4251103"/>
                  <a:pt x="1177448" y="4245552"/>
                </a:cubicBezTo>
                <a:cubicBezTo>
                  <a:pt x="1177252" y="4244155"/>
                  <a:pt x="1177058" y="4242757"/>
                  <a:pt x="1176863" y="4241361"/>
                </a:cubicBezTo>
                <a:lnTo>
                  <a:pt x="1162386" y="4207167"/>
                </a:lnTo>
                <a:cubicBezTo>
                  <a:pt x="1162950" y="4202536"/>
                  <a:pt x="1174655" y="4199565"/>
                  <a:pt x="1174343" y="4192380"/>
                </a:cubicBezTo>
                <a:lnTo>
                  <a:pt x="1160516" y="4164062"/>
                </a:lnTo>
                <a:lnTo>
                  <a:pt x="1161365" y="4158623"/>
                </a:lnTo>
                <a:lnTo>
                  <a:pt x="1144878" y="4076261"/>
                </a:lnTo>
                <a:lnTo>
                  <a:pt x="1123687" y="4005692"/>
                </a:lnTo>
                <a:lnTo>
                  <a:pt x="1096720" y="3754257"/>
                </a:lnTo>
                <a:cubicBezTo>
                  <a:pt x="1083618" y="3639924"/>
                  <a:pt x="1064313" y="3636659"/>
                  <a:pt x="1047682" y="3517638"/>
                </a:cubicBezTo>
                <a:cubicBezTo>
                  <a:pt x="1048550" y="3477187"/>
                  <a:pt x="1049418" y="3436735"/>
                  <a:pt x="1050285" y="3396284"/>
                </a:cubicBezTo>
                <a:lnTo>
                  <a:pt x="1030166" y="3320814"/>
                </a:lnTo>
                <a:lnTo>
                  <a:pt x="1034128" y="3260443"/>
                </a:lnTo>
                <a:lnTo>
                  <a:pt x="1007751" y="3198916"/>
                </a:lnTo>
                <a:cubicBezTo>
                  <a:pt x="1003323" y="3193074"/>
                  <a:pt x="1001150" y="3187393"/>
                  <a:pt x="1000384" y="3181839"/>
                </a:cubicBezTo>
                <a:cubicBezTo>
                  <a:pt x="1000734" y="3176675"/>
                  <a:pt x="1001085" y="3171511"/>
                  <a:pt x="1001435" y="3166346"/>
                </a:cubicBezTo>
                <a:lnTo>
                  <a:pt x="968918" y="3112638"/>
                </a:lnTo>
                <a:cubicBezTo>
                  <a:pt x="957125" y="3092489"/>
                  <a:pt x="955617" y="3065232"/>
                  <a:pt x="934483" y="3031628"/>
                </a:cubicBezTo>
                <a:cubicBezTo>
                  <a:pt x="914631" y="2997037"/>
                  <a:pt x="908933" y="3005661"/>
                  <a:pt x="879229" y="2948196"/>
                </a:cubicBezTo>
                <a:cubicBezTo>
                  <a:pt x="850845" y="2897154"/>
                  <a:pt x="820829" y="2806798"/>
                  <a:pt x="798666" y="2761198"/>
                </a:cubicBezTo>
                <a:cubicBezTo>
                  <a:pt x="773970" y="2714562"/>
                  <a:pt x="758278" y="2715446"/>
                  <a:pt x="746962" y="2694939"/>
                </a:cubicBezTo>
                <a:lnTo>
                  <a:pt x="712796" y="2614779"/>
                </a:lnTo>
                <a:lnTo>
                  <a:pt x="697701" y="2600020"/>
                </a:lnTo>
                <a:cubicBezTo>
                  <a:pt x="697743" y="2598787"/>
                  <a:pt x="697784" y="2597555"/>
                  <a:pt x="697823" y="2596321"/>
                </a:cubicBezTo>
                <a:lnTo>
                  <a:pt x="679645" y="2572602"/>
                </a:lnTo>
                <a:lnTo>
                  <a:pt x="680789" y="2571831"/>
                </a:lnTo>
                <a:cubicBezTo>
                  <a:pt x="682946" y="2569560"/>
                  <a:pt x="683757" y="2566863"/>
                  <a:pt x="681771" y="2563200"/>
                </a:cubicBezTo>
                <a:cubicBezTo>
                  <a:pt x="705290" y="2562299"/>
                  <a:pt x="688388" y="2558438"/>
                  <a:pt x="680456" y="2547723"/>
                </a:cubicBezTo>
                <a:cubicBezTo>
                  <a:pt x="679482" y="2534148"/>
                  <a:pt x="677183" y="2493617"/>
                  <a:pt x="675922" y="2481749"/>
                </a:cubicBezTo>
                <a:lnTo>
                  <a:pt x="672894" y="2476509"/>
                </a:lnTo>
                <a:lnTo>
                  <a:pt x="673143" y="2476297"/>
                </a:lnTo>
                <a:cubicBezTo>
                  <a:pt x="673152" y="2474932"/>
                  <a:pt x="672405" y="2473126"/>
                  <a:pt x="670567" y="2470561"/>
                </a:cubicBezTo>
                <a:lnTo>
                  <a:pt x="667369" y="2466951"/>
                </a:lnTo>
                <a:lnTo>
                  <a:pt x="661495" y="2456785"/>
                </a:lnTo>
                <a:cubicBezTo>
                  <a:pt x="661510" y="2455387"/>
                  <a:pt x="661525" y="2453987"/>
                  <a:pt x="661540" y="2452588"/>
                </a:cubicBezTo>
                <a:lnTo>
                  <a:pt x="664540" y="2449913"/>
                </a:lnTo>
                <a:lnTo>
                  <a:pt x="663581" y="2449129"/>
                </a:lnTo>
                <a:cubicBezTo>
                  <a:pt x="653014" y="2444453"/>
                  <a:pt x="642406" y="2445872"/>
                  <a:pt x="663129" y="2426579"/>
                </a:cubicBezTo>
                <a:cubicBezTo>
                  <a:pt x="643271" y="2414167"/>
                  <a:pt x="657229" y="2404769"/>
                  <a:pt x="650205" y="2379928"/>
                </a:cubicBezTo>
                <a:cubicBezTo>
                  <a:pt x="634911" y="2374359"/>
                  <a:pt x="634260" y="2365346"/>
                  <a:pt x="638008" y="2354824"/>
                </a:cubicBezTo>
                <a:cubicBezTo>
                  <a:pt x="621083" y="2334576"/>
                  <a:pt x="620949" y="2310146"/>
                  <a:pt x="609851" y="2284299"/>
                </a:cubicBezTo>
                <a:lnTo>
                  <a:pt x="585585" y="2155739"/>
                </a:lnTo>
                <a:lnTo>
                  <a:pt x="581391" y="2152892"/>
                </a:lnTo>
                <a:cubicBezTo>
                  <a:pt x="578821" y="2150768"/>
                  <a:pt x="577525" y="2149149"/>
                  <a:pt x="577083" y="2147807"/>
                </a:cubicBezTo>
                <a:lnTo>
                  <a:pt x="577251" y="2147544"/>
                </a:lnTo>
                <a:lnTo>
                  <a:pt x="546845" y="2085601"/>
                </a:lnTo>
                <a:cubicBezTo>
                  <a:pt x="538270" y="2073917"/>
                  <a:pt x="486356" y="1955894"/>
                  <a:pt x="470837" y="1931362"/>
                </a:cubicBezTo>
                <a:lnTo>
                  <a:pt x="428154" y="1657167"/>
                </a:lnTo>
                <a:lnTo>
                  <a:pt x="392797" y="1510175"/>
                </a:lnTo>
                <a:cubicBezTo>
                  <a:pt x="380165" y="1504446"/>
                  <a:pt x="369910" y="1451095"/>
                  <a:pt x="372847" y="1440507"/>
                </a:cubicBezTo>
                <a:cubicBezTo>
                  <a:pt x="369015" y="1433783"/>
                  <a:pt x="338503" y="1376212"/>
                  <a:pt x="344479" y="1367690"/>
                </a:cubicBezTo>
                <a:cubicBezTo>
                  <a:pt x="332264" y="1342150"/>
                  <a:pt x="321736" y="1310521"/>
                  <a:pt x="299558" y="1287266"/>
                </a:cubicBezTo>
                <a:cubicBezTo>
                  <a:pt x="277380" y="1264010"/>
                  <a:pt x="259203" y="1269909"/>
                  <a:pt x="243216" y="1249403"/>
                </a:cubicBezTo>
                <a:cubicBezTo>
                  <a:pt x="227230" y="1228898"/>
                  <a:pt x="218454" y="1166841"/>
                  <a:pt x="203639" y="1164232"/>
                </a:cubicBezTo>
                <a:cubicBezTo>
                  <a:pt x="192352" y="1144923"/>
                  <a:pt x="198158" y="1133798"/>
                  <a:pt x="169195" y="1087898"/>
                </a:cubicBezTo>
                <a:cubicBezTo>
                  <a:pt x="139228" y="1002950"/>
                  <a:pt x="140891" y="969630"/>
                  <a:pt x="98775" y="910071"/>
                </a:cubicBezTo>
                <a:cubicBezTo>
                  <a:pt x="45025" y="831068"/>
                  <a:pt x="34038" y="817468"/>
                  <a:pt x="43820" y="712632"/>
                </a:cubicBezTo>
                <a:cubicBezTo>
                  <a:pt x="34816" y="659496"/>
                  <a:pt x="43273" y="613587"/>
                  <a:pt x="44748" y="591246"/>
                </a:cubicBezTo>
                <a:lnTo>
                  <a:pt x="36767" y="546725"/>
                </a:lnTo>
                <a:cubicBezTo>
                  <a:pt x="36093" y="528360"/>
                  <a:pt x="35418" y="509996"/>
                  <a:pt x="34744" y="491632"/>
                </a:cubicBezTo>
                <a:cubicBezTo>
                  <a:pt x="34670" y="458441"/>
                  <a:pt x="29296" y="473054"/>
                  <a:pt x="29222" y="439863"/>
                </a:cubicBezTo>
                <a:cubicBezTo>
                  <a:pt x="29152" y="439762"/>
                  <a:pt x="2578" y="397168"/>
                  <a:pt x="2507" y="397065"/>
                </a:cubicBezTo>
                <a:cubicBezTo>
                  <a:pt x="-7796" y="385479"/>
                  <a:pt x="17492" y="336832"/>
                  <a:pt x="9810" y="317232"/>
                </a:cubicBezTo>
                <a:lnTo>
                  <a:pt x="25323" y="268841"/>
                </a:lnTo>
                <a:cubicBezTo>
                  <a:pt x="20582" y="241406"/>
                  <a:pt x="55391" y="238509"/>
                  <a:pt x="50278" y="195107"/>
                </a:cubicBezTo>
                <a:cubicBezTo>
                  <a:pt x="49891" y="157638"/>
                  <a:pt x="41873" y="124837"/>
                  <a:pt x="47653" y="93413"/>
                </a:cubicBezTo>
                <a:cubicBezTo>
                  <a:pt x="41389" y="80245"/>
                  <a:pt x="38874" y="67990"/>
                  <a:pt x="48323" y="56668"/>
                </a:cubicBezTo>
                <a:cubicBezTo>
                  <a:pt x="46028" y="30349"/>
                  <a:pt x="37896" y="18658"/>
                  <a:pt x="38423" y="5323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A01342-EE6B-4D67-B99C-BE3C6B997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916" y="2852381"/>
            <a:ext cx="3161940" cy="2640247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Life Expectancy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0CAF25-2A96-73B4-D3E2-471E61A19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915" y="5676901"/>
            <a:ext cx="3306089" cy="665802"/>
          </a:xfrm>
        </p:spPr>
        <p:txBody>
          <a:bodyPr>
            <a:normAutofit/>
          </a:bodyPr>
          <a:lstStyle/>
          <a:p>
            <a:pPr algn="l"/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Findings and Presentation by: Christian Grosskopf</a:t>
            </a:r>
          </a:p>
        </p:txBody>
      </p:sp>
    </p:spTree>
    <p:extLst>
      <p:ext uri="{BB962C8B-B14F-4D97-AF65-F5344CB8AC3E}">
        <p14:creationId xmlns:p14="http://schemas.microsoft.com/office/powerpoint/2010/main" val="237478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E39310-DB4A-56C2-F3BB-FA40863A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409" y="762001"/>
            <a:ext cx="4156512" cy="1708244"/>
          </a:xfrm>
        </p:spPr>
        <p:txBody>
          <a:bodyPr anchor="ctr">
            <a:normAutofit/>
          </a:bodyPr>
          <a:lstStyle/>
          <a:p>
            <a:r>
              <a:rPr lang="en-US" sz="4000"/>
              <a:t>Basic Dataset Info</a:t>
            </a: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F1D7F388-FCB9-A389-598F-3B18339099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94" r="13471" b="-2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CAEB5-ED8A-2C09-2238-CD0541170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409" y="2470245"/>
            <a:ext cx="4156512" cy="3769835"/>
          </a:xfrm>
        </p:spPr>
        <p:txBody>
          <a:bodyPr anchor="ctr">
            <a:normAutofit/>
          </a:bodyPr>
          <a:lstStyle/>
          <a:p>
            <a:r>
              <a:rPr lang="en-US" sz="1900"/>
              <a:t>Total of 96 observations in dataset.</a:t>
            </a:r>
          </a:p>
          <a:p>
            <a:r>
              <a:rPr lang="en-US" sz="1900"/>
              <a:t>6 countries are observed over the course of 15 years.</a:t>
            </a:r>
          </a:p>
          <a:p>
            <a:pPr lvl="1"/>
            <a:r>
              <a:rPr lang="en-US" sz="1900"/>
              <a:t>Chile</a:t>
            </a:r>
          </a:p>
          <a:p>
            <a:pPr lvl="1"/>
            <a:r>
              <a:rPr lang="en-US" sz="1900"/>
              <a:t>China</a:t>
            </a:r>
          </a:p>
          <a:p>
            <a:pPr lvl="1"/>
            <a:r>
              <a:rPr lang="en-US" sz="1900"/>
              <a:t>Germany</a:t>
            </a:r>
          </a:p>
          <a:p>
            <a:pPr lvl="1"/>
            <a:r>
              <a:rPr lang="en-US" sz="1900"/>
              <a:t>Mexico</a:t>
            </a:r>
          </a:p>
          <a:p>
            <a:pPr lvl="1"/>
            <a:r>
              <a:rPr lang="en-US" sz="1900"/>
              <a:t>USA</a:t>
            </a:r>
          </a:p>
          <a:p>
            <a:pPr lvl="1"/>
            <a:r>
              <a:rPr lang="en-US" sz="1900"/>
              <a:t>Zimbabwe</a:t>
            </a:r>
          </a:p>
          <a:p>
            <a:r>
              <a:rPr lang="en-US" sz="1900"/>
              <a:t>Each country’s GDP in that year is also observed.</a:t>
            </a:r>
          </a:p>
        </p:txBody>
      </p:sp>
    </p:spTree>
    <p:extLst>
      <p:ext uri="{BB962C8B-B14F-4D97-AF65-F5344CB8AC3E}">
        <p14:creationId xmlns:p14="http://schemas.microsoft.com/office/powerpoint/2010/main" val="2652936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9BEF75-CF13-F4B2-E1CA-227B99D6D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Life Expectancy by Country’s GDP</a:t>
            </a:r>
          </a:p>
        </p:txBody>
      </p:sp>
      <p:pic>
        <p:nvPicPr>
          <p:cNvPr id="9" name="Content Placeholder 8" descr="A white grid with blue and green circles&#10;&#10;Description automatically generated">
            <a:extLst>
              <a:ext uri="{FF2B5EF4-FFF2-40B4-BE49-F238E27FC236}">
                <a16:creationId xmlns:a16="http://schemas.microsoft.com/office/drawing/2014/main" id="{DBCC214D-042A-6CA3-844E-927BF967BA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164775"/>
            <a:ext cx="6780700" cy="452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747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DDFA3-499F-DBB1-43BC-C88C5C3D9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Life Expectancy by Country (2000-2015)</a:t>
            </a:r>
          </a:p>
        </p:txBody>
      </p:sp>
      <p:pic>
        <p:nvPicPr>
          <p:cNvPr id="5" name="Content Placeholder 4" descr="A graph with a line&#10;&#10;Description automatically generated">
            <a:extLst>
              <a:ext uri="{FF2B5EF4-FFF2-40B4-BE49-F238E27FC236}">
                <a16:creationId xmlns:a16="http://schemas.microsoft.com/office/drawing/2014/main" id="{7A68999B-224D-DCCE-4214-A779ABE5FE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486861"/>
            <a:ext cx="6780700" cy="388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8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92811C-FEB1-3CE1-35E5-8D52EC657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Average Life Expectancy by Country</a:t>
            </a:r>
          </a:p>
        </p:txBody>
      </p:sp>
      <p:pic>
        <p:nvPicPr>
          <p:cNvPr id="5" name="Content Placeholder 4" descr="A graph with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2656DAE7-50E1-F897-17DB-95A7604FF3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164777"/>
            <a:ext cx="6780700" cy="452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619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5D212C-A261-2CDF-604C-1702728A9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Correlation Heatmap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5927E795-7266-B8CD-CC6D-7668D28226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715555"/>
            <a:ext cx="6780700" cy="542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111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Graph on document with pen">
            <a:extLst>
              <a:ext uri="{FF2B5EF4-FFF2-40B4-BE49-F238E27FC236}">
                <a16:creationId xmlns:a16="http://schemas.microsoft.com/office/drawing/2014/main" id="{E2B6CF3B-F7CB-41F9-E99E-FC6CDC0199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32" r="16809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91ED7D-9BF1-EF2E-D603-944517398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 dirty="0"/>
              <a:t>Summative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D12A9-94DD-E61E-068C-D27577C4C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en-US" sz="1700" dirty="0"/>
              <a:t>Germany has highest average life expectancy, with the third highest GDP.</a:t>
            </a:r>
          </a:p>
          <a:p>
            <a:r>
              <a:rPr lang="en-US" sz="1700" dirty="0"/>
              <a:t>Surprisingly, Chile has second highest life expectancy, with the second lower GDP.</a:t>
            </a:r>
          </a:p>
          <a:p>
            <a:r>
              <a:rPr lang="en-US" sz="1700" dirty="0"/>
              <a:t>Zimbabwe has seen dramatic rise in life expectancy since 2006.</a:t>
            </a:r>
          </a:p>
          <a:p>
            <a:r>
              <a:rPr lang="en-US" sz="1700" dirty="0"/>
              <a:t>Correlation analysis reveals strong correlation amongst Country and Life Expectancy. GDP and Life Expectancy has fairly weak correlation.</a:t>
            </a:r>
          </a:p>
          <a:p>
            <a:r>
              <a:rPr lang="en-US" sz="1700" dirty="0"/>
              <a:t>Too small of a dataset to derive conclusive answers. </a:t>
            </a:r>
          </a:p>
          <a:p>
            <a:endParaRPr lang="en-US" sz="1700" dirty="0"/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619166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138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Life Expectancy Data Analysis</vt:lpstr>
      <vt:lpstr>Basic Dataset Info</vt:lpstr>
      <vt:lpstr>Life Expectancy by Country’s GDP</vt:lpstr>
      <vt:lpstr>Life Expectancy by Country (2000-2015)</vt:lpstr>
      <vt:lpstr>Average Life Expectancy by Country</vt:lpstr>
      <vt:lpstr>Correlation Heatmap</vt:lpstr>
      <vt:lpstr>Summative Findings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Anna Foster</dc:creator>
  <cp:lastModifiedBy>Anna Foster</cp:lastModifiedBy>
  <cp:revision>1</cp:revision>
  <dcterms:created xsi:type="dcterms:W3CDTF">2024-07-14T02:34:58Z</dcterms:created>
  <dcterms:modified xsi:type="dcterms:W3CDTF">2024-07-14T16:35:40Z</dcterms:modified>
</cp:coreProperties>
</file>