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65" r:id="rId2"/>
    <p:sldId id="256" r:id="rId3"/>
    <p:sldId id="264" r:id="rId4"/>
    <p:sldId id="257" r:id="rId5"/>
    <p:sldId id="258" r:id="rId6"/>
    <p:sldId id="263" r:id="rId7"/>
    <p:sldId id="272" r:id="rId8"/>
    <p:sldId id="266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0CB1-5EB7-461A-81AA-76ACBBAED197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28B0-5394-4D5B-87ED-021CDBF0516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92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0CB1-5EB7-461A-81AA-76ACBBAED197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28B0-5394-4D5B-87ED-021CDBF0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2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0CB1-5EB7-461A-81AA-76ACBBAED197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28B0-5394-4D5B-87ED-021CDBF0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64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0CB1-5EB7-461A-81AA-76ACBBAED197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28B0-5394-4D5B-87ED-021CDBF0516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4490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0CB1-5EB7-461A-81AA-76ACBBAED197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28B0-5394-4D5B-87ED-021CDBF0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31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0CB1-5EB7-461A-81AA-76ACBBAED197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28B0-5394-4D5B-87ED-021CDBF0516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3641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0CB1-5EB7-461A-81AA-76ACBBAED197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28B0-5394-4D5B-87ED-021CDBF0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70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0CB1-5EB7-461A-81AA-76ACBBAED197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28B0-5394-4D5B-87ED-021CDBF0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5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0CB1-5EB7-461A-81AA-76ACBBAED197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28B0-5394-4D5B-87ED-021CDBF0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0CB1-5EB7-461A-81AA-76ACBBAED197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28B0-5394-4D5B-87ED-021CDBF0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4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0CB1-5EB7-461A-81AA-76ACBBAED197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28B0-5394-4D5B-87ED-021CDBF0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1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0CB1-5EB7-461A-81AA-76ACBBAED197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28B0-5394-4D5B-87ED-021CDBF0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9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0CB1-5EB7-461A-81AA-76ACBBAED197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28B0-5394-4D5B-87ED-021CDBF0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6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0CB1-5EB7-461A-81AA-76ACBBAED197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28B0-5394-4D5B-87ED-021CDBF0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6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0CB1-5EB7-461A-81AA-76ACBBAED197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28B0-5394-4D5B-87ED-021CDBF0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9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0CB1-5EB7-461A-81AA-76ACBBAED197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28B0-5394-4D5B-87ED-021CDBF0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9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0CB1-5EB7-461A-81AA-76ACBBAED197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28B0-5394-4D5B-87ED-021CDBF0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77B0CB1-5EB7-461A-81AA-76ACBBAED197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76828B0-5394-4D5B-87ED-021CDBF0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22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EF88E29-69B3-413C-B5E0-17D3B17A9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					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CFBE172-8CF6-4DCD-93DF-07A5AA69F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33711"/>
            <a:ext cx="8534400" cy="1867356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   					</a:t>
            </a:r>
            <a:r>
              <a:rPr lang="tr-TR" sz="4000" dirty="0">
                <a:latin typeface="Arial Black" panose="020B0A04020102020204" pitchFamily="34" charset="0"/>
              </a:rPr>
              <a:t>Çağrı Özen</a:t>
            </a:r>
          </a:p>
          <a:p>
            <a:pPr marL="0" indent="0">
              <a:buNone/>
            </a:pPr>
            <a:r>
              <a:rPr lang="tr-TR" sz="4000" dirty="0">
                <a:latin typeface="Arial Black" panose="020B0A04020102020204" pitchFamily="34" charset="0"/>
              </a:rPr>
              <a:t>				İşletim Sistemleri</a:t>
            </a:r>
            <a:endParaRPr lang="en-US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635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A642BAD-D6E5-4FAB-BA63-3147ECD63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Böylece</a:t>
            </a:r>
            <a:r>
              <a:rPr lang="en-US" b="1" dirty="0"/>
              <a:t> DMZ </a:t>
            </a:r>
            <a:r>
              <a:rPr lang="en-US" b="1" dirty="0" err="1"/>
              <a:t>deki</a:t>
            </a:r>
            <a:r>
              <a:rPr lang="en-US" b="1" dirty="0"/>
              <a:t> </a:t>
            </a:r>
            <a:r>
              <a:rPr lang="en-US" b="1" dirty="0" err="1"/>
              <a:t>makinalarınızı</a:t>
            </a:r>
            <a:r>
              <a:rPr lang="en-US" b="1" dirty="0"/>
              <a:t> </a:t>
            </a:r>
            <a:r>
              <a:rPr lang="en-US" b="1" dirty="0" err="1"/>
              <a:t>yeterli</a:t>
            </a:r>
            <a:r>
              <a:rPr lang="en-US" b="1" dirty="0"/>
              <a:t> </a:t>
            </a:r>
            <a:r>
              <a:rPr lang="en-US" b="1" dirty="0" err="1"/>
              <a:t>derecede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kolayca</a:t>
            </a:r>
            <a:r>
              <a:rPr lang="en-US" b="1" dirty="0"/>
              <a:t> </a:t>
            </a:r>
            <a:r>
              <a:rPr lang="en-US" b="1" dirty="0" err="1"/>
              <a:t>izleyebilirsiniz</a:t>
            </a:r>
            <a:r>
              <a:rPr lang="en-US" b="1" dirty="0"/>
              <a:t>. </a:t>
            </a:r>
            <a:r>
              <a:rPr lang="en-US" b="1" dirty="0" err="1"/>
              <a:t>Çünkü</a:t>
            </a:r>
            <a:r>
              <a:rPr lang="en-US" b="1" dirty="0"/>
              <a:t> </a:t>
            </a:r>
            <a:r>
              <a:rPr lang="en-US" b="1" dirty="0" err="1"/>
              <a:t>hangi</a:t>
            </a:r>
            <a:r>
              <a:rPr lang="en-US" b="1" dirty="0"/>
              <a:t> </a:t>
            </a:r>
            <a:r>
              <a:rPr lang="en-US" b="1" dirty="0" err="1"/>
              <a:t>portlar</a:t>
            </a:r>
            <a:r>
              <a:rPr lang="en-US" b="1" dirty="0"/>
              <a:t> </a:t>
            </a:r>
            <a:r>
              <a:rPr lang="en-US" b="1" dirty="0" err="1"/>
              <a:t>kullanılıyor</a:t>
            </a:r>
            <a:r>
              <a:rPr lang="en-US" b="1" dirty="0"/>
              <a:t> </a:t>
            </a:r>
            <a:r>
              <a:rPr lang="en-US" b="1" dirty="0" err="1"/>
              <a:t>veya</a:t>
            </a:r>
            <a:r>
              <a:rPr lang="en-US" b="1" dirty="0"/>
              <a:t> </a:t>
            </a:r>
            <a:r>
              <a:rPr lang="en-US" b="1" dirty="0" err="1"/>
              <a:t>hangi</a:t>
            </a:r>
            <a:r>
              <a:rPr lang="en-US" b="1" dirty="0"/>
              <a:t> </a:t>
            </a:r>
            <a:r>
              <a:rPr lang="en-US" b="1" dirty="0" err="1"/>
              <a:t>iç</a:t>
            </a:r>
            <a:r>
              <a:rPr lang="en-US" b="1" dirty="0"/>
              <a:t> </a:t>
            </a:r>
            <a:r>
              <a:rPr lang="en-US" b="1" dirty="0" err="1"/>
              <a:t>veya</a:t>
            </a:r>
            <a:r>
              <a:rPr lang="en-US" b="1" dirty="0"/>
              <a:t> </a:t>
            </a:r>
            <a:r>
              <a:rPr lang="en-US" b="1" dirty="0" err="1"/>
              <a:t>dış</a:t>
            </a:r>
            <a:r>
              <a:rPr lang="en-US" b="1" dirty="0"/>
              <a:t> </a:t>
            </a:r>
            <a:r>
              <a:rPr lang="en-US" b="1" dirty="0" err="1"/>
              <a:t>kullanıcı</a:t>
            </a:r>
            <a:r>
              <a:rPr lang="en-US" b="1" dirty="0"/>
              <a:t> </a:t>
            </a:r>
            <a:r>
              <a:rPr lang="en-US" b="1" dirty="0" err="1"/>
              <a:t>hangi</a:t>
            </a:r>
            <a:r>
              <a:rPr lang="en-US" b="1" dirty="0"/>
              <a:t> </a:t>
            </a:r>
            <a:r>
              <a:rPr lang="en-US" b="1" dirty="0" err="1"/>
              <a:t>uygulama</a:t>
            </a:r>
            <a:r>
              <a:rPr lang="en-US" b="1" dirty="0"/>
              <a:t> </a:t>
            </a:r>
            <a:r>
              <a:rPr lang="en-US" b="1" dirty="0" err="1"/>
              <a:t>sunucusunu</a:t>
            </a:r>
            <a:r>
              <a:rPr lang="en-US" b="1" dirty="0"/>
              <a:t> </a:t>
            </a:r>
            <a:r>
              <a:rPr lang="en-US" b="1" dirty="0" err="1"/>
              <a:t>kullanıyor</a:t>
            </a:r>
            <a:r>
              <a:rPr lang="en-US" b="1" dirty="0"/>
              <a:t>, </a:t>
            </a:r>
            <a:r>
              <a:rPr lang="en-US" b="1" dirty="0" err="1"/>
              <a:t>bunları</a:t>
            </a:r>
            <a:r>
              <a:rPr lang="en-US" b="1" dirty="0"/>
              <a:t> </a:t>
            </a:r>
            <a:r>
              <a:rPr lang="en-US" b="1" dirty="0" err="1"/>
              <a:t>görebiliyorsunuz</a:t>
            </a:r>
            <a:r>
              <a:rPr lang="en-US" b="1" dirty="0"/>
              <a:t>. Bunun </a:t>
            </a:r>
            <a:r>
              <a:rPr lang="en-US" b="1" dirty="0" err="1"/>
              <a:t>yanında</a:t>
            </a:r>
            <a:r>
              <a:rPr lang="en-US" b="1" dirty="0"/>
              <a:t> </a:t>
            </a:r>
            <a:r>
              <a:rPr lang="en-US" b="1" dirty="0" err="1"/>
              <a:t>iç</a:t>
            </a:r>
            <a:r>
              <a:rPr lang="en-US" b="1" dirty="0"/>
              <a:t> </a:t>
            </a:r>
            <a:r>
              <a:rPr lang="en-US" b="1" dirty="0" err="1"/>
              <a:t>networkünüze</a:t>
            </a:r>
            <a:r>
              <a:rPr lang="en-US" b="1" dirty="0"/>
              <a:t> </a:t>
            </a:r>
            <a:r>
              <a:rPr lang="en-US" b="1" dirty="0" err="1"/>
              <a:t>giden</a:t>
            </a:r>
            <a:r>
              <a:rPr lang="en-US" b="1" dirty="0"/>
              <a:t> </a:t>
            </a:r>
            <a:r>
              <a:rPr lang="en-US" b="1" dirty="0" err="1"/>
              <a:t>trafik</a:t>
            </a:r>
            <a:r>
              <a:rPr lang="en-US" b="1" dirty="0"/>
              <a:t> </a:t>
            </a:r>
            <a:r>
              <a:rPr lang="en-US" b="1" dirty="0" err="1"/>
              <a:t>için</a:t>
            </a:r>
            <a:r>
              <a:rPr lang="en-US" b="1" dirty="0"/>
              <a:t> </a:t>
            </a:r>
            <a:r>
              <a:rPr lang="en-US" b="1" dirty="0" err="1"/>
              <a:t>oldukça</a:t>
            </a:r>
            <a:r>
              <a:rPr lang="en-US" b="1" dirty="0"/>
              <a:t> </a:t>
            </a:r>
            <a:r>
              <a:rPr lang="en-US" b="1" dirty="0" err="1"/>
              <a:t>sıkı</a:t>
            </a:r>
            <a:r>
              <a:rPr lang="en-US" b="1" dirty="0"/>
              <a:t> </a:t>
            </a:r>
            <a:r>
              <a:rPr lang="en-US" b="1" dirty="0" err="1"/>
              <a:t>kuralları</a:t>
            </a:r>
            <a:r>
              <a:rPr lang="en-US" b="1" dirty="0"/>
              <a:t> firewall a </a:t>
            </a:r>
            <a:r>
              <a:rPr lang="en-US" b="1" dirty="0" err="1"/>
              <a:t>eklemeniz</a:t>
            </a:r>
            <a:r>
              <a:rPr lang="en-US" b="1" dirty="0"/>
              <a:t> </a:t>
            </a:r>
            <a:r>
              <a:rPr lang="en-US" b="1" dirty="0" err="1"/>
              <a:t>gerekmektedir</a:t>
            </a:r>
            <a:r>
              <a:rPr lang="en-US" b="1" dirty="0"/>
              <a:t>. </a:t>
            </a:r>
            <a:r>
              <a:rPr lang="en-US" b="1" dirty="0" err="1"/>
              <a:t>Kullanıcılarınızı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sistemleri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basit</a:t>
            </a:r>
            <a:r>
              <a:rPr lang="en-US" b="1" dirty="0"/>
              <a:t> </a:t>
            </a:r>
            <a:r>
              <a:rPr lang="en-US" b="1" dirty="0" err="1"/>
              <a:t>şekliyle</a:t>
            </a:r>
            <a:r>
              <a:rPr lang="en-US" b="1" dirty="0"/>
              <a:t> </a:t>
            </a:r>
            <a:r>
              <a:rPr lang="en-US" b="1" dirty="0" err="1"/>
              <a:t>tehlikelerden</a:t>
            </a:r>
            <a:r>
              <a:rPr lang="en-US" b="1" dirty="0"/>
              <a:t> </a:t>
            </a:r>
            <a:r>
              <a:rPr lang="en-US" b="1" dirty="0" err="1"/>
              <a:t>korumak</a:t>
            </a:r>
            <a:r>
              <a:rPr lang="en-US" b="1" dirty="0"/>
              <a:t> </a:t>
            </a:r>
            <a:r>
              <a:rPr lang="en-US" b="1" dirty="0" err="1"/>
              <a:t>zorundasınız</a:t>
            </a:r>
            <a:r>
              <a:rPr lang="en-US" b="1" dirty="0"/>
              <a:t>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9E64EB1-79DD-4349-8E53-3878B8D9D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977" y="3236686"/>
            <a:ext cx="4424135" cy="331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3854AD0-6694-466B-B0EE-1022CD9F77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Terminal server Nedir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68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46AE1BD-83A1-49B4-9741-9C5936FC9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182881"/>
            <a:ext cx="12196690" cy="6203852"/>
          </a:xfrm>
        </p:spPr>
      </p:pic>
    </p:spTree>
    <p:extLst>
      <p:ext uri="{BB962C8B-B14F-4D97-AF65-F5344CB8AC3E}">
        <p14:creationId xmlns:p14="http://schemas.microsoft.com/office/powerpoint/2010/main" val="392634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232E08A-B36C-4FDF-86D1-8778CBD5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NEDEN TERMİNAL SERVER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29B519-1E1A-4D6F-A024-C562CFCEF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Terminal Server </a:t>
            </a:r>
            <a:r>
              <a:rPr lang="en-US" b="1" dirty="0" err="1"/>
              <a:t>kullanarak</a:t>
            </a:r>
            <a:r>
              <a:rPr lang="en-US" b="1" dirty="0"/>
              <a:t>, hem </a:t>
            </a:r>
            <a:r>
              <a:rPr lang="en-US" b="1" dirty="0" err="1"/>
              <a:t>donanımsal</a:t>
            </a:r>
            <a:r>
              <a:rPr lang="en-US" b="1" dirty="0"/>
              <a:t> </a:t>
            </a:r>
            <a:r>
              <a:rPr lang="en-US" b="1" dirty="0" err="1"/>
              <a:t>olarak</a:t>
            </a:r>
            <a:r>
              <a:rPr lang="en-US" b="1" dirty="0"/>
              <a:t> </a:t>
            </a:r>
            <a:r>
              <a:rPr lang="en-US" b="1" dirty="0" err="1"/>
              <a:t>hemde</a:t>
            </a:r>
            <a:r>
              <a:rPr lang="en-US" b="1" dirty="0"/>
              <a:t> </a:t>
            </a:r>
            <a:r>
              <a:rPr lang="en-US" b="1" dirty="0" err="1"/>
              <a:t>yazılımsal</a:t>
            </a:r>
            <a:r>
              <a:rPr lang="en-US" b="1" dirty="0"/>
              <a:t> </a:t>
            </a:r>
            <a:r>
              <a:rPr lang="en-US" b="1" dirty="0" err="1"/>
              <a:t>olarak</a:t>
            </a:r>
            <a:r>
              <a:rPr lang="en-US" b="1" dirty="0"/>
              <a:t> </a:t>
            </a:r>
            <a:r>
              <a:rPr lang="en-US" b="1" dirty="0" err="1"/>
              <a:t>maliyetleri</a:t>
            </a:r>
            <a:r>
              <a:rPr lang="en-US" b="1" dirty="0"/>
              <a:t> minimum </a:t>
            </a:r>
            <a:r>
              <a:rPr lang="en-US" b="1" dirty="0" err="1"/>
              <a:t>seviyeye</a:t>
            </a:r>
            <a:r>
              <a:rPr lang="en-US" b="1" dirty="0"/>
              <a:t> </a:t>
            </a:r>
            <a:r>
              <a:rPr lang="en-US" b="1" dirty="0" err="1"/>
              <a:t>indirmemizi</a:t>
            </a:r>
            <a:r>
              <a:rPr lang="en-US" b="1" dirty="0"/>
              <a:t> </a:t>
            </a:r>
            <a:r>
              <a:rPr lang="en-US" b="1" dirty="0" err="1"/>
              <a:t>sağlamaktadır</a:t>
            </a:r>
            <a:r>
              <a:rPr lang="en-US" b="1" dirty="0"/>
              <a:t>.</a:t>
            </a:r>
          </a:p>
          <a:p>
            <a:r>
              <a:rPr lang="en-US" b="1" dirty="0"/>
              <a:t>Network </a:t>
            </a:r>
            <a:r>
              <a:rPr lang="en-US" b="1" dirty="0" err="1"/>
              <a:t>ortamında</a:t>
            </a:r>
            <a:r>
              <a:rPr lang="en-US" b="1" dirty="0"/>
              <a:t> </a:t>
            </a:r>
            <a:r>
              <a:rPr lang="en-US" b="1" dirty="0" err="1"/>
              <a:t>bulunan</a:t>
            </a:r>
            <a:r>
              <a:rPr lang="en-US" b="1" dirty="0"/>
              <a:t> client </a:t>
            </a:r>
            <a:r>
              <a:rPr lang="en-US" b="1" dirty="0" err="1"/>
              <a:t>bilgisayarlara</a:t>
            </a:r>
            <a:r>
              <a:rPr lang="en-US" b="1" dirty="0"/>
              <a:t> </a:t>
            </a:r>
            <a:r>
              <a:rPr lang="en-US" b="1" dirty="0" err="1"/>
              <a:t>uzaktan</a:t>
            </a:r>
            <a:r>
              <a:rPr lang="en-US" b="1" dirty="0"/>
              <a:t> </a:t>
            </a:r>
            <a:r>
              <a:rPr lang="en-US" b="1" dirty="0" err="1"/>
              <a:t>bağlantı</a:t>
            </a:r>
            <a:r>
              <a:rPr lang="en-US" b="1" dirty="0"/>
              <a:t> </a:t>
            </a:r>
            <a:r>
              <a:rPr lang="en-US" b="1" dirty="0" err="1"/>
              <a:t>gerçekleştirerek</a:t>
            </a:r>
            <a:r>
              <a:rPr lang="en-US" b="1" dirty="0"/>
              <a:t> </a:t>
            </a:r>
            <a:r>
              <a:rPr lang="en-US" b="1" dirty="0" err="1"/>
              <a:t>kolay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şekilde</a:t>
            </a:r>
            <a:r>
              <a:rPr lang="en-US" b="1" dirty="0"/>
              <a:t> </a:t>
            </a:r>
            <a:r>
              <a:rPr lang="en-US" b="1" dirty="0" err="1"/>
              <a:t>yönetimini</a:t>
            </a:r>
            <a:r>
              <a:rPr lang="en-US" b="1" dirty="0"/>
              <a:t> </a:t>
            </a:r>
            <a:r>
              <a:rPr lang="en-US" b="1" dirty="0" err="1"/>
              <a:t>sağlamak</a:t>
            </a:r>
            <a:r>
              <a:rPr lang="en-US" b="1" dirty="0"/>
              <a:t>.</a:t>
            </a:r>
          </a:p>
          <a:p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Adminleri’nin</a:t>
            </a:r>
            <a:r>
              <a:rPr lang="en-US" b="1" dirty="0"/>
              <a:t> </a:t>
            </a:r>
            <a:r>
              <a:rPr lang="en-US" b="1" dirty="0" err="1"/>
              <a:t>iş</a:t>
            </a:r>
            <a:r>
              <a:rPr lang="en-US" b="1" dirty="0"/>
              <a:t> </a:t>
            </a:r>
            <a:r>
              <a:rPr lang="en-US" b="1" dirty="0" err="1"/>
              <a:t>yükünü</a:t>
            </a:r>
            <a:r>
              <a:rPr lang="en-US" b="1" dirty="0"/>
              <a:t> </a:t>
            </a:r>
            <a:r>
              <a:rPr lang="en-US" b="1" dirty="0" err="1"/>
              <a:t>azaltmak</a:t>
            </a:r>
            <a:r>
              <a:rPr lang="en-US" b="1" dirty="0"/>
              <a:t>.</a:t>
            </a:r>
          </a:p>
          <a:p>
            <a:r>
              <a:rPr lang="en-US" b="1" dirty="0"/>
              <a:t>Network de </a:t>
            </a:r>
            <a:r>
              <a:rPr lang="en-US" b="1" dirty="0" err="1"/>
              <a:t>çıkabilecek</a:t>
            </a:r>
            <a:r>
              <a:rPr lang="en-US" b="1" dirty="0"/>
              <a:t> </a:t>
            </a:r>
            <a:r>
              <a:rPr lang="en-US" b="1" dirty="0" err="1"/>
              <a:t>sorunlara</a:t>
            </a:r>
            <a:r>
              <a:rPr lang="en-US" b="1" dirty="0"/>
              <a:t> </a:t>
            </a:r>
            <a:r>
              <a:rPr lang="en-US" b="1" dirty="0" err="1"/>
              <a:t>hızlı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şekilde</a:t>
            </a:r>
            <a:r>
              <a:rPr lang="en-US" b="1" dirty="0"/>
              <a:t> </a:t>
            </a:r>
            <a:r>
              <a:rPr lang="en-US" b="1" dirty="0" err="1"/>
              <a:t>çözüm</a:t>
            </a:r>
            <a:r>
              <a:rPr lang="en-US" b="1" dirty="0"/>
              <a:t> </a:t>
            </a:r>
            <a:r>
              <a:rPr lang="en-US" b="1" dirty="0" err="1"/>
              <a:t>bulmak</a:t>
            </a:r>
            <a:r>
              <a:rPr lang="en-US" b="1" dirty="0"/>
              <a:t>.</a:t>
            </a:r>
          </a:p>
          <a:p>
            <a:r>
              <a:rPr lang="en-US" b="1" dirty="0" err="1"/>
              <a:t>Sistemi</a:t>
            </a:r>
            <a:r>
              <a:rPr lang="en-US" b="1" dirty="0"/>
              <a:t> </a:t>
            </a:r>
            <a:r>
              <a:rPr lang="en-US" b="1" dirty="0" err="1"/>
              <a:t>daha</a:t>
            </a:r>
            <a:r>
              <a:rPr lang="en-US" b="1" dirty="0"/>
              <a:t> </a:t>
            </a:r>
            <a:r>
              <a:rPr lang="en-US" b="1" dirty="0" err="1"/>
              <a:t>kolay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şekilde</a:t>
            </a:r>
            <a:r>
              <a:rPr lang="en-US" b="1" dirty="0"/>
              <a:t> </a:t>
            </a:r>
            <a:r>
              <a:rPr lang="en-US" b="1" dirty="0" err="1"/>
              <a:t>kontol</a:t>
            </a:r>
            <a:r>
              <a:rPr lang="en-US" b="1" dirty="0"/>
              <a:t> </a:t>
            </a:r>
            <a:r>
              <a:rPr lang="en-US" b="1" dirty="0" err="1"/>
              <a:t>altında</a:t>
            </a:r>
            <a:r>
              <a:rPr lang="en-US" b="1" dirty="0"/>
              <a:t> </a:t>
            </a:r>
            <a:r>
              <a:rPr lang="en-US" b="1" dirty="0" err="1"/>
              <a:t>tutmak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72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28B32FA-E5C7-45B4-9C6C-76962EEF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NELER GEREKLİ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B00D01-E392-456C-BF47-57EEDB964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505" y="1071032"/>
            <a:ext cx="8825659" cy="34163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Terminal </a:t>
            </a:r>
            <a:r>
              <a:rPr lang="en-US" b="1" dirty="0" err="1">
                <a:latin typeface="Consolas" panose="020B0609020204030204" pitchFamily="49" charset="0"/>
              </a:rPr>
              <a:t>Server’i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kullanmadan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önce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sistemimizde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en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az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bir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adet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lisans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sunucumuzunda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olması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gerekmketedir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</a:p>
          <a:p>
            <a:r>
              <a:rPr lang="en-US" b="1" dirty="0" err="1">
                <a:latin typeface="Consolas" panose="020B0609020204030204" pitchFamily="49" charset="0"/>
              </a:rPr>
              <a:t>Küçük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çaplı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networklerde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aynı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bilgisayar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üzerinde</a:t>
            </a:r>
            <a:r>
              <a:rPr lang="en-US" b="1" dirty="0">
                <a:latin typeface="Consolas" panose="020B0609020204030204" pitchFamily="49" charset="0"/>
              </a:rPr>
              <a:t> hem </a:t>
            </a:r>
            <a:r>
              <a:rPr lang="en-US" b="1" dirty="0" err="1">
                <a:latin typeface="Consolas" panose="020B0609020204030204" pitchFamily="49" charset="0"/>
              </a:rPr>
              <a:t>termainal</a:t>
            </a:r>
            <a:r>
              <a:rPr lang="en-US" b="1" dirty="0">
                <a:latin typeface="Consolas" panose="020B0609020204030204" pitchFamily="49" charset="0"/>
              </a:rPr>
              <a:t> server,  </a:t>
            </a:r>
            <a:r>
              <a:rPr lang="en-US" b="1" dirty="0" err="1">
                <a:latin typeface="Consolas" panose="020B0609020204030204" pitchFamily="49" charset="0"/>
              </a:rPr>
              <a:t>hemde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termianl</a:t>
            </a:r>
            <a:r>
              <a:rPr lang="en-US" b="1" dirty="0">
                <a:latin typeface="Consolas" panose="020B0609020204030204" pitchFamily="49" charset="0"/>
              </a:rPr>
              <a:t> server </a:t>
            </a:r>
            <a:r>
              <a:rPr lang="en-US" b="1" dirty="0" err="1">
                <a:latin typeface="Consolas" panose="020B0609020204030204" pitchFamily="49" charset="0"/>
              </a:rPr>
              <a:t>lisanslama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hizmeti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bulunabilir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fakat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geniş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çaplı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networklerde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aynı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fiziksel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makina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üzerinde</a:t>
            </a:r>
            <a:r>
              <a:rPr lang="en-US" b="1" dirty="0">
                <a:latin typeface="Consolas" panose="020B0609020204030204" pitchFamily="49" charset="0"/>
              </a:rPr>
              <a:t> hem terminal server </a:t>
            </a:r>
            <a:r>
              <a:rPr lang="en-US" b="1" dirty="0" err="1">
                <a:latin typeface="Consolas" panose="020B0609020204030204" pitchFamily="49" charset="0"/>
              </a:rPr>
              <a:t>hemde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lisanslama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hizmetinin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bulunması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önerilmemektedir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</a:p>
          <a:p>
            <a:r>
              <a:rPr lang="en-US" b="1" dirty="0">
                <a:latin typeface="Consolas" panose="020B0609020204030204" pitchFamily="49" charset="0"/>
              </a:rPr>
              <a:t>Terminal Server </a:t>
            </a:r>
            <a:r>
              <a:rPr lang="en-US" b="1" dirty="0" err="1">
                <a:latin typeface="Consolas" panose="020B0609020204030204" pitchFamily="49" charset="0"/>
              </a:rPr>
              <a:t>hizmetini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kullanmaya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başlanmadan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önce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kullanılacak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işletim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sistemi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ile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uyumlu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olması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gerekmektedir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748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994D7A8-6EE1-402C-9CC1-A166EB7F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Remote Control</a:t>
            </a:r>
            <a:r>
              <a:rPr lang="en-US" dirty="0"/>
              <a:t>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804932-0B7B-461B-8ACE-814609D62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Terminal Server </a:t>
            </a:r>
            <a:r>
              <a:rPr lang="en-US" b="1" dirty="0" err="1"/>
              <a:t>bilgisayarına</a:t>
            </a:r>
            <a:r>
              <a:rPr lang="en-US" b="1" dirty="0"/>
              <a:t> </a:t>
            </a:r>
            <a:r>
              <a:rPr lang="en-US" b="1" dirty="0" err="1"/>
              <a:t>oturum</a:t>
            </a:r>
            <a:r>
              <a:rPr lang="en-US" b="1" dirty="0"/>
              <a:t> </a:t>
            </a:r>
            <a:r>
              <a:rPr lang="en-US" b="1" dirty="0" err="1"/>
              <a:t>açmış</a:t>
            </a:r>
            <a:r>
              <a:rPr lang="en-US" b="1" dirty="0"/>
              <a:t> </a:t>
            </a:r>
            <a:r>
              <a:rPr lang="en-US" b="1" dirty="0" err="1"/>
              <a:t>olan</a:t>
            </a:r>
            <a:r>
              <a:rPr lang="en-US" b="1" dirty="0"/>
              <a:t> </a:t>
            </a:r>
            <a:r>
              <a:rPr lang="en-US" b="1" dirty="0" err="1"/>
              <a:t>kullanıcının</a:t>
            </a:r>
            <a:r>
              <a:rPr lang="en-US" b="1" dirty="0"/>
              <a:t>, </a:t>
            </a:r>
            <a:r>
              <a:rPr lang="en-US" b="1" dirty="0" err="1"/>
              <a:t>uzaktan</a:t>
            </a:r>
            <a:r>
              <a:rPr lang="en-US" b="1" dirty="0"/>
              <a:t> </a:t>
            </a:r>
            <a:r>
              <a:rPr lang="en-US" b="1" dirty="0" err="1"/>
              <a:t>oturumunu</a:t>
            </a:r>
            <a:r>
              <a:rPr lang="en-US" b="1" dirty="0"/>
              <a:t> </a:t>
            </a:r>
            <a:r>
              <a:rPr lang="en-US" b="1" dirty="0" err="1"/>
              <a:t>kontrol</a:t>
            </a:r>
            <a:r>
              <a:rPr lang="en-US" b="1" dirty="0"/>
              <a:t> </a:t>
            </a:r>
            <a:r>
              <a:rPr lang="en-US" b="1" dirty="0" err="1"/>
              <a:t>etmemizi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yönetmemizi</a:t>
            </a:r>
            <a:r>
              <a:rPr lang="en-US" b="1" dirty="0"/>
              <a:t> </a:t>
            </a:r>
            <a:r>
              <a:rPr lang="en-US" b="1" dirty="0" err="1"/>
              <a:t>sağlar.Remote</a:t>
            </a:r>
            <a:r>
              <a:rPr lang="en-US" b="1" dirty="0"/>
              <a:t> </a:t>
            </a:r>
            <a:r>
              <a:rPr lang="en-US" b="1" dirty="0" err="1"/>
              <a:t>Contol</a:t>
            </a:r>
            <a:r>
              <a:rPr lang="en-US" b="1" dirty="0"/>
              <a:t> </a:t>
            </a:r>
            <a:r>
              <a:rPr lang="en-US" b="1" dirty="0" err="1"/>
              <a:t>üzerinde</a:t>
            </a:r>
            <a:r>
              <a:rPr lang="en-US" b="1" dirty="0"/>
              <a:t> </a:t>
            </a:r>
            <a:r>
              <a:rPr lang="en-US" b="1" dirty="0" err="1"/>
              <a:t>kullanıcının</a:t>
            </a:r>
            <a:r>
              <a:rPr lang="en-US" b="1" dirty="0"/>
              <a:t> </a:t>
            </a:r>
            <a:r>
              <a:rPr lang="en-US" b="1" dirty="0" err="1"/>
              <a:t>mause</a:t>
            </a:r>
            <a:r>
              <a:rPr lang="en-US" b="1" dirty="0"/>
              <a:t> </a:t>
            </a:r>
            <a:r>
              <a:rPr lang="en-US" b="1" dirty="0" err="1"/>
              <a:t>veya</a:t>
            </a:r>
            <a:r>
              <a:rPr lang="en-US" b="1" dirty="0"/>
              <a:t> </a:t>
            </a:r>
            <a:r>
              <a:rPr lang="en-US" b="1" dirty="0" err="1"/>
              <a:t>klavye</a:t>
            </a:r>
            <a:r>
              <a:rPr lang="en-US" b="1" dirty="0"/>
              <a:t> </a:t>
            </a:r>
            <a:r>
              <a:rPr lang="en-US" b="1" dirty="0" err="1"/>
              <a:t>hareketlerini</a:t>
            </a:r>
            <a:r>
              <a:rPr lang="en-US" b="1" dirty="0"/>
              <a:t> </a:t>
            </a:r>
            <a:r>
              <a:rPr lang="en-US" b="1" dirty="0" err="1"/>
              <a:t>kontrol</a:t>
            </a:r>
            <a:r>
              <a:rPr lang="en-US" b="1" dirty="0"/>
              <a:t> </a:t>
            </a:r>
            <a:r>
              <a:rPr lang="en-US" b="1" dirty="0" err="1"/>
              <a:t>edebiliriz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966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8A38EDB-8C20-45DA-9AA0-3E9C39527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00468">
            <a:off x="670144" y="615460"/>
            <a:ext cx="8001000" cy="1438423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DMZ </a:t>
            </a:r>
            <a:br>
              <a:rPr lang="en-US" dirty="0"/>
            </a:br>
            <a:r>
              <a:rPr lang="en-US" dirty="0"/>
              <a:t>       (Demilitarized Zone) </a:t>
            </a:r>
          </a:p>
        </p:txBody>
      </p:sp>
      <p:pic>
        <p:nvPicPr>
          <p:cNvPr id="4" name="İçerik Yer Tutucusu 4">
            <a:extLst>
              <a:ext uri="{FF2B5EF4-FFF2-40B4-BE49-F238E27FC236}">
                <a16:creationId xmlns:a16="http://schemas.microsoft.com/office/drawing/2014/main" id="{639CD95C-AD16-4B82-8BF3-629C052A5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178" y="2562994"/>
            <a:ext cx="4808781" cy="308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67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54EF16D0-7D30-4096-9D86-94AD6445F267}"/>
              </a:ext>
            </a:extLst>
          </p:cNvPr>
          <p:cNvSpPr txBox="1">
            <a:spLocks/>
          </p:cNvSpPr>
          <p:nvPr/>
        </p:nvSpPr>
        <p:spPr>
          <a:xfrm>
            <a:off x="725714" y="3663363"/>
            <a:ext cx="8492898" cy="2882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DMZ ler herkeze açık bilgilerin konulabileceği en iyi alandır. Hem normal hem de potansiyel müşteriler ile dışarıdan gelen diğer tüm kullanıcılar, iç network e ulaşmadan şirket hakkında istedikleri bilgileri elde edebilirler. Özel ve gizli bilgileriniz, DMZ’in arkasındaki iç network de tutulabilirler. DMZ üzerindeki sunucular özel bilgileri, kaynak kodları ve ticari bilgileri içermemelilerdir</a:t>
            </a:r>
            <a:endParaRPr lang="en-US" b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6FFB503-08BD-4110-AEA1-FF663DDF9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680" y="0"/>
            <a:ext cx="6577566" cy="381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07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E44B92-6B73-483A-B5A9-862D5CBE2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DMZ e </a:t>
            </a:r>
            <a:r>
              <a:rPr lang="en-US" b="1" dirty="0" err="1"/>
              <a:t>konulabilecek</a:t>
            </a:r>
            <a:r>
              <a:rPr lang="en-US" b="1" dirty="0"/>
              <a:t> </a:t>
            </a:r>
            <a:r>
              <a:rPr lang="en-US" b="1" dirty="0" err="1"/>
              <a:t>sistemlere</a:t>
            </a:r>
            <a:r>
              <a:rPr lang="en-US" b="1" dirty="0"/>
              <a:t> </a:t>
            </a:r>
            <a:r>
              <a:rPr lang="en-US" b="1" dirty="0" err="1"/>
              <a:t>örnek</a:t>
            </a:r>
            <a:r>
              <a:rPr lang="en-US" b="1" dirty="0"/>
              <a:t> </a:t>
            </a:r>
            <a:r>
              <a:rPr lang="en-US" b="1" dirty="0" err="1"/>
              <a:t>vermek</a:t>
            </a:r>
            <a:r>
              <a:rPr lang="en-US" b="1" dirty="0"/>
              <a:t> </a:t>
            </a:r>
            <a:r>
              <a:rPr lang="en-US" b="1" dirty="0" err="1"/>
              <a:t>gerekirse</a:t>
            </a:r>
            <a:r>
              <a:rPr lang="en-US" b="1" dirty="0"/>
              <a:t> :</a:t>
            </a:r>
            <a:br>
              <a:rPr lang="en-US" b="1" dirty="0"/>
            </a:br>
            <a:r>
              <a:rPr lang="en-US" b="1" dirty="0" err="1"/>
              <a:t>Herkese</a:t>
            </a:r>
            <a:r>
              <a:rPr lang="en-US" b="1" dirty="0"/>
              <a:t> </a:t>
            </a:r>
            <a:r>
              <a:rPr lang="en-US" b="1" dirty="0" err="1"/>
              <a:t>açık</a:t>
            </a:r>
            <a:r>
              <a:rPr lang="en-US" b="1" dirty="0"/>
              <a:t> </a:t>
            </a:r>
            <a:r>
              <a:rPr lang="en-US" b="1" dirty="0" err="1"/>
              <a:t>bilgilerin</a:t>
            </a:r>
            <a:r>
              <a:rPr lang="en-US" b="1" dirty="0"/>
              <a:t> </a:t>
            </a:r>
            <a:r>
              <a:rPr lang="en-US" b="1" dirty="0" err="1"/>
              <a:t>bulunduğu</a:t>
            </a:r>
            <a:r>
              <a:rPr lang="en-US" b="1" dirty="0"/>
              <a:t> Web </a:t>
            </a:r>
            <a:r>
              <a:rPr lang="en-US" b="1" dirty="0" err="1"/>
              <a:t>sunucuları</a:t>
            </a:r>
            <a:r>
              <a:rPr lang="en-US" b="1" dirty="0"/>
              <a:t>. </a:t>
            </a:r>
            <a:r>
              <a:rPr lang="en-US" b="1" dirty="0" err="1"/>
              <a:t>Siparişlerin</a:t>
            </a:r>
            <a:r>
              <a:rPr lang="en-US" b="1" dirty="0"/>
              <a:t> </a:t>
            </a:r>
            <a:r>
              <a:rPr lang="en-US" b="1" dirty="0" err="1"/>
              <a:t>tutulduğu</a:t>
            </a:r>
            <a:r>
              <a:rPr lang="en-US" b="1" dirty="0"/>
              <a:t> </a:t>
            </a:r>
            <a:r>
              <a:rPr lang="en-US" b="1" dirty="0" err="1"/>
              <a:t>elektronik</a:t>
            </a:r>
            <a:r>
              <a:rPr lang="en-US" b="1" dirty="0"/>
              <a:t> </a:t>
            </a:r>
            <a:r>
              <a:rPr lang="en-US" b="1" dirty="0" err="1"/>
              <a:t>ticaret</a:t>
            </a:r>
            <a:r>
              <a:rPr lang="en-US" b="1" dirty="0"/>
              <a:t> transfer </a:t>
            </a:r>
            <a:r>
              <a:rPr lang="en-US" b="1" dirty="0" err="1"/>
              <a:t>sunucuları</a:t>
            </a:r>
            <a:r>
              <a:rPr lang="en-US" b="1" dirty="0"/>
              <a:t>. ( </a:t>
            </a:r>
            <a:r>
              <a:rPr lang="en-US" b="1" dirty="0" err="1"/>
              <a:t>Müşteri</a:t>
            </a:r>
            <a:r>
              <a:rPr lang="en-US" b="1" dirty="0"/>
              <a:t> </a:t>
            </a:r>
            <a:r>
              <a:rPr lang="en-US" b="1" dirty="0" err="1"/>
              <a:t>bilgilerinin</a:t>
            </a:r>
            <a:r>
              <a:rPr lang="en-US" b="1" dirty="0"/>
              <a:t> </a:t>
            </a:r>
            <a:r>
              <a:rPr lang="en-US" b="1" dirty="0" err="1"/>
              <a:t>tutulduğu</a:t>
            </a:r>
            <a:r>
              <a:rPr lang="en-US" b="1" dirty="0"/>
              <a:t> </a:t>
            </a:r>
            <a:r>
              <a:rPr lang="en-US" b="1" dirty="0" err="1"/>
              <a:t>sunucuları</a:t>
            </a:r>
            <a:r>
              <a:rPr lang="en-US" b="1" dirty="0"/>
              <a:t> </a:t>
            </a:r>
            <a:r>
              <a:rPr lang="en-US" b="1" dirty="0" err="1"/>
              <a:t>firewall’un</a:t>
            </a:r>
            <a:r>
              <a:rPr lang="en-US" b="1" dirty="0"/>
              <a:t> </a:t>
            </a:r>
            <a:r>
              <a:rPr lang="en-US" b="1" dirty="0" err="1"/>
              <a:t>arkasına</a:t>
            </a:r>
            <a:r>
              <a:rPr lang="en-US" b="1" dirty="0"/>
              <a:t> </a:t>
            </a:r>
            <a:r>
              <a:rPr lang="en-US" b="1" dirty="0" err="1"/>
              <a:t>koyunuz</a:t>
            </a:r>
            <a:r>
              <a:rPr lang="en-US" b="1" dirty="0"/>
              <a:t> ) </a:t>
            </a:r>
            <a:r>
              <a:rPr lang="en-US" b="1" dirty="0" err="1"/>
              <a:t>Dışarıdan</a:t>
            </a:r>
            <a:r>
              <a:rPr lang="en-US" b="1" dirty="0"/>
              <a:t> </a:t>
            </a:r>
            <a:r>
              <a:rPr lang="en-US" b="1" dirty="0" err="1"/>
              <a:t>gelen</a:t>
            </a:r>
            <a:r>
              <a:rPr lang="en-US" b="1" dirty="0"/>
              <a:t> </a:t>
            </a:r>
            <a:r>
              <a:rPr lang="en-US" b="1" dirty="0" err="1"/>
              <a:t>elektronik</a:t>
            </a:r>
            <a:r>
              <a:rPr lang="en-US" b="1" dirty="0"/>
              <a:t> </a:t>
            </a:r>
            <a:r>
              <a:rPr lang="en-US" b="1" dirty="0" err="1"/>
              <a:t>postaları</a:t>
            </a:r>
            <a:r>
              <a:rPr lang="en-US" b="1" dirty="0"/>
              <a:t> </a:t>
            </a:r>
            <a:r>
              <a:rPr lang="en-US" b="1" dirty="0" err="1"/>
              <a:t>içeriye</a:t>
            </a:r>
            <a:r>
              <a:rPr lang="en-US" b="1" dirty="0"/>
              <a:t> </a:t>
            </a:r>
            <a:r>
              <a:rPr lang="en-US" b="1" dirty="0" err="1"/>
              <a:t>yönlendiren</a:t>
            </a:r>
            <a:r>
              <a:rPr lang="en-US" b="1" dirty="0"/>
              <a:t> </a:t>
            </a:r>
            <a:r>
              <a:rPr lang="en-US" b="1" dirty="0" err="1"/>
              <a:t>elektronik</a:t>
            </a:r>
            <a:r>
              <a:rPr lang="en-US" b="1" dirty="0"/>
              <a:t> </a:t>
            </a:r>
            <a:r>
              <a:rPr lang="en-US" b="1" dirty="0" err="1"/>
              <a:t>posta</a:t>
            </a:r>
            <a:r>
              <a:rPr lang="en-US" b="1" dirty="0"/>
              <a:t> </a:t>
            </a:r>
            <a:r>
              <a:rPr lang="en-US" b="1" dirty="0" err="1"/>
              <a:t>sunucuları</a:t>
            </a:r>
            <a:r>
              <a:rPr lang="en-US" b="1" dirty="0"/>
              <a:t>. </a:t>
            </a:r>
            <a:r>
              <a:rPr lang="en-US" b="1" dirty="0" err="1"/>
              <a:t>İç</a:t>
            </a:r>
            <a:r>
              <a:rPr lang="en-US" b="1" dirty="0"/>
              <a:t> </a:t>
            </a:r>
            <a:r>
              <a:rPr lang="en-US" b="1" dirty="0" err="1"/>
              <a:t>networkünüze</a:t>
            </a:r>
            <a:r>
              <a:rPr lang="en-US" b="1" dirty="0"/>
              <a:t> </a:t>
            </a:r>
            <a:r>
              <a:rPr lang="en-US" b="1" dirty="0" err="1"/>
              <a:t>ulaşılmasında</a:t>
            </a:r>
            <a:r>
              <a:rPr lang="en-US" b="1" dirty="0"/>
              <a:t> </a:t>
            </a:r>
            <a:r>
              <a:rPr lang="en-US" b="1" dirty="0" err="1"/>
              <a:t>kimlik</a:t>
            </a:r>
            <a:r>
              <a:rPr lang="en-US" b="1" dirty="0"/>
              <a:t> </a:t>
            </a:r>
            <a:r>
              <a:rPr lang="en-US" b="1" dirty="0" err="1"/>
              <a:t>tanımlaması</a:t>
            </a:r>
            <a:r>
              <a:rPr lang="en-US" b="1" dirty="0"/>
              <a:t> </a:t>
            </a:r>
            <a:r>
              <a:rPr lang="en-US" b="1" dirty="0" err="1"/>
              <a:t>yapan</a:t>
            </a:r>
            <a:r>
              <a:rPr lang="en-US" b="1" dirty="0"/>
              <a:t> </a:t>
            </a:r>
            <a:r>
              <a:rPr lang="en-US" b="1" dirty="0" err="1"/>
              <a:t>sunucu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servisler</a:t>
            </a:r>
            <a:r>
              <a:rPr lang="en-US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93006811"/>
      </p:ext>
    </p:extLst>
  </p:cSld>
  <p:clrMapOvr>
    <a:masterClrMapping/>
  </p:clrMapOvr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99</TotalTime>
  <Words>239</Words>
  <Application>Microsoft Office PowerPoint</Application>
  <PresentationFormat>Geniş ekran</PresentationFormat>
  <Paragraphs>20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Arial Black</vt:lpstr>
      <vt:lpstr>Century Gothic</vt:lpstr>
      <vt:lpstr>Consolas</vt:lpstr>
      <vt:lpstr>Wingdings 3</vt:lpstr>
      <vt:lpstr>Dilim</vt:lpstr>
      <vt:lpstr>     </vt:lpstr>
      <vt:lpstr>Terminal server Nedir</vt:lpstr>
      <vt:lpstr>PowerPoint Sunusu</vt:lpstr>
      <vt:lpstr>NEDEN TERMİNAL SERVER</vt:lpstr>
      <vt:lpstr>NELER GEREKLİ</vt:lpstr>
      <vt:lpstr>Remote Control:</vt:lpstr>
      <vt:lpstr>                      DMZ         (Demilitarized Zone) 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TERMİNAL SERVER</dc:title>
  <dc:creator>cagri</dc:creator>
  <cp:lastModifiedBy>cagri</cp:lastModifiedBy>
  <cp:revision>8</cp:revision>
  <dcterms:created xsi:type="dcterms:W3CDTF">2017-10-14T19:40:44Z</dcterms:created>
  <dcterms:modified xsi:type="dcterms:W3CDTF">2017-11-08T19:22:28Z</dcterms:modified>
</cp:coreProperties>
</file>