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8" r:id="rId7"/>
    <p:sldId id="267" r:id="rId8"/>
    <p:sldId id="260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8E243-32EF-4924-88A2-9E7896BF7B9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4DCF5-089E-4298-A25D-957F26EA59E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DCF5-089E-4298-A25D-957F26EA59E5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8.04.2018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Ticari Şirket Otomasyonu	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3632448" cy="985664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ÇAĞRI ÖZEN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Fiziksel model tablo update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Müşteri tablosuna ikinci telefon ekleme</a:t>
            </a:r>
          </a:p>
          <a:p>
            <a:pPr>
              <a:buNone/>
            </a:pPr>
            <a:r>
              <a:rPr lang="tr-TR" dirty="0" smtClean="0"/>
              <a:t>Alter table müşteri</a:t>
            </a:r>
          </a:p>
          <a:p>
            <a:pPr>
              <a:buNone/>
            </a:pPr>
            <a:r>
              <a:rPr lang="tr-TR" dirty="0" smtClean="0"/>
              <a:t>Alter column telefon2 varchar;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Depoya adres ekleme</a:t>
            </a:r>
          </a:p>
          <a:p>
            <a:pPr>
              <a:buNone/>
            </a:pPr>
            <a:r>
              <a:rPr lang="tr-TR" dirty="0" smtClean="0"/>
              <a:t>Alter table depo</a:t>
            </a:r>
          </a:p>
          <a:p>
            <a:pPr>
              <a:buNone/>
            </a:pPr>
            <a:r>
              <a:rPr lang="tr-TR" dirty="0" smtClean="0"/>
              <a:t>Alter column adres varchar;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EKRAN</a:t>
            </a:r>
            <a:endParaRPr lang="tr-TR" dirty="0"/>
          </a:p>
        </p:txBody>
      </p:sp>
      <p:pic>
        <p:nvPicPr>
          <p:cNvPr id="6" name="5 İçerik Yer Tutucusu" descr="vivent-kose-takimi-tab-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Projenin Amaçları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Mağaza ürünleri kayıt altına almak</a:t>
            </a:r>
          </a:p>
          <a:p>
            <a:r>
              <a:rPr lang="tr-TR" dirty="0" smtClean="0"/>
              <a:t>Satış ve satış sonrası kayıt </a:t>
            </a:r>
          </a:p>
          <a:p>
            <a:r>
              <a:rPr lang="tr-TR" dirty="0" smtClean="0"/>
              <a:t>Arıza ve servis kaydı tutmak</a:t>
            </a:r>
          </a:p>
          <a:p>
            <a:r>
              <a:rPr lang="tr-TR" dirty="0" smtClean="0"/>
              <a:t>Müşteri bilgilerini tutmak</a:t>
            </a:r>
          </a:p>
          <a:p>
            <a:r>
              <a:rPr lang="tr-TR" dirty="0" smtClean="0"/>
              <a:t>Kolay kullanım ve nitelikli arayüz tasarlama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Ekibi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348880"/>
            <a:ext cx="8686800" cy="3777283"/>
          </a:xfrm>
        </p:spPr>
        <p:txBody>
          <a:bodyPr/>
          <a:lstStyle/>
          <a:p>
            <a:r>
              <a:rPr lang="tr-TR" b="1" dirty="0" smtClean="0"/>
              <a:t> Emrah MERAL                    Yazılım Uzmanı</a:t>
            </a:r>
            <a:endParaRPr lang="tr-TR" dirty="0" smtClean="0"/>
          </a:p>
          <a:p>
            <a:r>
              <a:rPr lang="tr-TR" b="1" dirty="0" smtClean="0"/>
              <a:t> Çağrı ÖZEN                          Proje Lideri</a:t>
            </a:r>
          </a:p>
          <a:p>
            <a:r>
              <a:rPr lang="tr-TR" b="1" dirty="0" smtClean="0"/>
              <a:t> Volkan ÇİZMECİOĞLU    Veritabanı  Tasarımcısı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Kavramsal Model</a:t>
            </a:r>
            <a:endParaRPr lang="tr-TR" dirty="0"/>
          </a:p>
        </p:txBody>
      </p:sp>
      <p:pic>
        <p:nvPicPr>
          <p:cNvPr id="5" name="4 İçerik Yer Tutucusu" descr="slayicin 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3" y="1787403"/>
            <a:ext cx="7252641" cy="45371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Mantıksal Model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8839679" cy="439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Matıksal Model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868232"/>
            <a:ext cx="7122924" cy="39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Mantıksal Model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137" y="2396331"/>
            <a:ext cx="6181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Fiziksel	 Model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Create table  depo(  </a:t>
            </a:r>
          </a:p>
          <a:p>
            <a:r>
              <a:rPr lang="tr-TR" dirty="0" smtClean="0"/>
              <a:t>Ürün ID int  Not Null;</a:t>
            </a:r>
          </a:p>
          <a:p>
            <a:r>
              <a:rPr lang="tr-TR" dirty="0" smtClean="0"/>
              <a:t>Ürün Adi   varchar Not NULL;</a:t>
            </a:r>
          </a:p>
          <a:p>
            <a:r>
              <a:rPr lang="tr-TR" dirty="0" smtClean="0"/>
              <a:t>Primary  key (id) ;  )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Ürün adet girme</a:t>
            </a:r>
          </a:p>
          <a:p>
            <a:pPr>
              <a:buNone/>
            </a:pPr>
            <a:r>
              <a:rPr lang="tr-TR" dirty="0" smtClean="0"/>
              <a:t> Alter table depo</a:t>
            </a:r>
          </a:p>
          <a:p>
            <a:pPr>
              <a:buNone/>
            </a:pPr>
            <a:r>
              <a:rPr lang="tr-TR" dirty="0" smtClean="0"/>
              <a:t>Alter column adet int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Fiziksel model tablo update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Ürün  tablosuna  adet satırı ekleme;</a:t>
            </a:r>
          </a:p>
          <a:p>
            <a:pPr>
              <a:buNone/>
            </a:pPr>
            <a:r>
              <a:rPr lang="tr-TR" dirty="0" smtClean="0"/>
              <a:t> Alter table depo</a:t>
            </a:r>
          </a:p>
          <a:p>
            <a:pPr>
              <a:buNone/>
            </a:pPr>
            <a:r>
              <a:rPr lang="tr-TR" dirty="0" smtClean="0"/>
              <a:t>Alter column adet int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Halı tablosuna yapıldıgı ili ekleme</a:t>
            </a:r>
          </a:p>
          <a:p>
            <a:pPr>
              <a:buNone/>
            </a:pPr>
            <a:r>
              <a:rPr lang="tr-TR" dirty="0" smtClean="0"/>
              <a:t>Alter table halı</a:t>
            </a:r>
          </a:p>
          <a:p>
            <a:pPr>
              <a:buNone/>
            </a:pPr>
            <a:r>
              <a:rPr lang="tr-TR" dirty="0" smtClean="0"/>
              <a:t>Alter column sehir char;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153</Words>
  <Application>Microsoft Office PowerPoint</Application>
  <PresentationFormat>Ekran Gösterisi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Akış</vt:lpstr>
      <vt:lpstr>Ticari Şirket Otomasyonu </vt:lpstr>
      <vt:lpstr>Projenin Amaçları </vt:lpstr>
      <vt:lpstr>Proje Ekibi</vt:lpstr>
      <vt:lpstr>Kavramsal Model</vt:lpstr>
      <vt:lpstr>Mantıksal Model </vt:lpstr>
      <vt:lpstr>Matıksal Model</vt:lpstr>
      <vt:lpstr>Mantıksal Model</vt:lpstr>
      <vt:lpstr>Fiziksel  Model</vt:lpstr>
      <vt:lpstr>Fiziksel model tablo update</vt:lpstr>
      <vt:lpstr>Fiziksel model tablo update</vt:lpstr>
      <vt:lpstr>ANA EKRAN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Ticari Şirket Otomasyonu </dc:title>
  <dc:creator>cagri</dc:creator>
  <cp:lastModifiedBy>Windows Kullanıcısı</cp:lastModifiedBy>
  <cp:revision>14</cp:revision>
  <dcterms:created xsi:type="dcterms:W3CDTF">2018-04-07T22:28:14Z</dcterms:created>
  <dcterms:modified xsi:type="dcterms:W3CDTF">2018-04-08T14:23:44Z</dcterms:modified>
</cp:coreProperties>
</file>