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3" r:id="rId7"/>
    <p:sldId id="261" r:id="rId8"/>
    <p:sldId id="266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3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69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5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1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1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1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7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2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17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2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B3FA4-2E6E-4E61-A551-D0F605A452AF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8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1.png@01D2B1D2.91D8358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Kick-</a:t>
            </a:r>
            <a:r>
              <a:rPr lang="nb-NO" dirty="0" err="1"/>
              <a:t>off</a:t>
            </a:r>
            <a:r>
              <a:rPr lang="nb-NO" dirty="0"/>
              <a:t> NB Lastmåling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Kjeller </a:t>
            </a:r>
            <a:r>
              <a:rPr lang="nb-NO" dirty="0" err="1"/>
              <a:t>Vindteknikk</a:t>
            </a:r>
            <a:r>
              <a:rPr lang="nb-NO" dirty="0"/>
              <a:t> 02.06.2017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30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39867" y="559942"/>
            <a:ext cx="1153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Dataformat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programvare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Dataformat: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N, kg, </a:t>
            </a:r>
            <a:r>
              <a:rPr lang="en-GB" dirty="0" err="1"/>
              <a:t>rådata</a:t>
            </a:r>
            <a:r>
              <a:rPr lang="en-GB" dirty="0"/>
              <a:t>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Iokeys</a:t>
            </a:r>
            <a:r>
              <a:rPr lang="en-GB" dirty="0"/>
              <a:t> Scientific Instruments (ISI)?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Lese data direkte fra database?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Konfigurering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måling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kommunikasjon</a:t>
            </a:r>
            <a:r>
              <a:rPr lang="en-GB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G</a:t>
            </a:r>
            <a:r>
              <a:rPr lang="en-GB" dirty="0" err="1"/>
              <a:t>jennom</a:t>
            </a:r>
            <a:r>
              <a:rPr lang="en-GB" dirty="0"/>
              <a:t> ISI? </a:t>
            </a:r>
          </a:p>
        </p:txBody>
      </p:sp>
    </p:spTree>
    <p:extLst>
      <p:ext uri="{BB962C8B-B14F-4D97-AF65-F5344CB8AC3E}">
        <p14:creationId xmlns:p14="http://schemas.microsoft.com/office/powerpoint/2010/main" val="301054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39867" y="559942"/>
            <a:ext cx="1153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Prosjektplan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resursforbruk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74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39867" y="559942"/>
            <a:ext cx="1153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Status 02.06.2017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Benkeoppsett</a:t>
            </a:r>
            <a:r>
              <a:rPr lang="en-GB" dirty="0"/>
              <a:t> med </a:t>
            </a:r>
            <a:r>
              <a:rPr lang="nb-NO" dirty="0"/>
              <a:t>lastcelle + MCU + Radio (2G)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1989000"/>
            <a:ext cx="4692766" cy="36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267" y="2709000"/>
            <a:ext cx="434133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39867" y="559942"/>
            <a:ext cx="1153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0: </a:t>
            </a:r>
            <a:r>
              <a:rPr lang="en-GB" dirty="0" err="1"/>
              <a:t>mulighetsrom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spesifikasjon</a:t>
            </a:r>
            <a:r>
              <a:rPr lang="en-GB" dirty="0"/>
              <a:t> for </a:t>
            </a:r>
            <a:r>
              <a:rPr lang="en-GB" dirty="0" err="1"/>
              <a:t>en</a:t>
            </a:r>
            <a:r>
              <a:rPr lang="en-GB" dirty="0"/>
              <a:t> datalogger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kommunikasjonsenhet</a:t>
            </a:r>
            <a:r>
              <a:rPr lang="en-GB" dirty="0"/>
              <a:t>; proof of concept.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Enkel</a:t>
            </a:r>
            <a:r>
              <a:rPr lang="en-GB" dirty="0"/>
              <a:t> demo for testing </a:t>
            </a:r>
            <a:r>
              <a:rPr lang="en-GB" dirty="0" err="1"/>
              <a:t>innendørs</a:t>
            </a:r>
            <a:r>
              <a:rPr lang="en-GB" dirty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1: </a:t>
            </a:r>
            <a:r>
              <a:rPr lang="en-GB" dirty="0" err="1"/>
              <a:t>en</a:t>
            </a:r>
            <a:r>
              <a:rPr lang="en-GB" dirty="0"/>
              <a:t> pilot med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noe</a:t>
            </a:r>
            <a:r>
              <a:rPr lang="en-GB" dirty="0"/>
              <a:t> </a:t>
            </a:r>
            <a:r>
              <a:rPr lang="en-GB" dirty="0" err="1"/>
              <a:t>redusert</a:t>
            </a:r>
            <a:r>
              <a:rPr lang="en-GB" dirty="0"/>
              <a:t> </a:t>
            </a:r>
            <a:r>
              <a:rPr lang="en-GB" dirty="0" err="1"/>
              <a:t>spesifikasjon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concept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Bruke</a:t>
            </a:r>
            <a:r>
              <a:rPr lang="en-GB" dirty="0"/>
              <a:t> </a:t>
            </a:r>
            <a:r>
              <a:rPr lang="en-GB" dirty="0" err="1"/>
              <a:t>eksiterende</a:t>
            </a:r>
            <a:r>
              <a:rPr lang="en-GB" dirty="0"/>
              <a:t> </a:t>
            </a:r>
            <a:r>
              <a:rPr lang="en-GB" dirty="0" err="1"/>
              <a:t>innkapsling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monteres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2: et </a:t>
            </a:r>
            <a:r>
              <a:rPr lang="en-GB" dirty="0" err="1"/>
              <a:t>ferdig</a:t>
            </a:r>
            <a:r>
              <a:rPr lang="en-GB" dirty="0"/>
              <a:t> </a:t>
            </a:r>
            <a:r>
              <a:rPr lang="en-GB" dirty="0" err="1"/>
              <a:t>produkt</a:t>
            </a:r>
            <a:r>
              <a:rPr lang="en-GB" dirty="0"/>
              <a:t> med </a:t>
            </a:r>
            <a:r>
              <a:rPr lang="en-GB" dirty="0" err="1"/>
              <a:t>spesifikasjon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concept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Mulighet</a:t>
            </a:r>
            <a:r>
              <a:rPr lang="en-GB" dirty="0"/>
              <a:t> for </a:t>
            </a:r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innkapsling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x: </a:t>
            </a:r>
            <a:r>
              <a:rPr lang="en-GB" dirty="0" err="1"/>
              <a:t>videreutvikling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concept 0-2; </a:t>
            </a:r>
            <a:r>
              <a:rPr lang="en-GB" dirty="0" err="1"/>
              <a:t>nye</a:t>
            </a:r>
            <a:r>
              <a:rPr lang="en-GB" dirty="0"/>
              <a:t> </a:t>
            </a:r>
            <a:r>
              <a:rPr lang="en-GB" dirty="0" err="1"/>
              <a:t>sensorer</a:t>
            </a:r>
            <a:r>
              <a:rPr lang="en-GB" dirty="0"/>
              <a:t>, energy harvesting, </a:t>
            </a:r>
            <a:r>
              <a:rPr lang="en-GB" dirty="0" err="1"/>
              <a:t>osv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Intern </a:t>
            </a:r>
            <a:r>
              <a:rPr lang="en-GB" dirty="0" err="1"/>
              <a:t>prosjekttittel</a:t>
            </a:r>
            <a:r>
              <a:rPr lang="en-GB" dirty="0"/>
              <a:t>: LE_NB_IOT_CONTROLLER.</a:t>
            </a:r>
          </a:p>
        </p:txBody>
      </p:sp>
    </p:spTree>
    <p:extLst>
      <p:ext uri="{BB962C8B-B14F-4D97-AF65-F5344CB8AC3E}">
        <p14:creationId xmlns:p14="http://schemas.microsoft.com/office/powerpoint/2010/main" val="309484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121" y="2812333"/>
            <a:ext cx="5345757" cy="123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867" y="559942"/>
            <a:ext cx="1153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</a:t>
            </a:r>
            <a:r>
              <a:rPr lang="en-GB" dirty="0" err="1"/>
              <a:t>lokkdiagram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2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79" y="3323124"/>
            <a:ext cx="6558546" cy="28800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9867" y="559942"/>
            <a:ext cx="1153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 </a:t>
            </a:r>
            <a:r>
              <a:rPr lang="en-GB" dirty="0" err="1"/>
              <a:t>års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5 </a:t>
            </a:r>
            <a:r>
              <a:rPr lang="en-GB" dirty="0" err="1"/>
              <a:t>sekunders</a:t>
            </a:r>
            <a:r>
              <a:rPr lang="en-GB" dirty="0"/>
              <a:t> sampling </a:t>
            </a:r>
            <a:r>
              <a:rPr lang="en-GB" dirty="0" err="1"/>
              <a:t>og</a:t>
            </a:r>
            <a:r>
              <a:rPr lang="en-GB" dirty="0"/>
              <a:t> 10 </a:t>
            </a:r>
            <a:r>
              <a:rPr lang="en-GB" dirty="0" err="1"/>
              <a:t>minutters</a:t>
            </a:r>
            <a:r>
              <a:rPr lang="en-GB" dirty="0"/>
              <a:t> </a:t>
            </a:r>
            <a:r>
              <a:rPr lang="en-GB" dirty="0" err="1"/>
              <a:t>overføringsrate</a:t>
            </a:r>
            <a:r>
              <a:rPr lang="en-GB" dirty="0"/>
              <a:t> med Narrow Band.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Økt</a:t>
            </a:r>
            <a:r>
              <a:rPr lang="en-GB" dirty="0"/>
              <a:t> </a:t>
            </a:r>
            <a:r>
              <a:rPr lang="en-GB" dirty="0" err="1"/>
              <a:t>samplingsrate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1 </a:t>
            </a:r>
            <a:r>
              <a:rPr lang="en-GB" dirty="0" err="1"/>
              <a:t>sekund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5 </a:t>
            </a:r>
            <a:r>
              <a:rPr lang="en-GB" dirty="0" err="1"/>
              <a:t>år</a:t>
            </a:r>
            <a:r>
              <a:rPr lang="en-GB" dirty="0"/>
              <a:t> </a:t>
            </a:r>
            <a:r>
              <a:rPr lang="en-GB" dirty="0" err="1"/>
              <a:t>gitt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overføringsrate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ekstra</a:t>
            </a:r>
            <a:r>
              <a:rPr lang="en-GB" dirty="0"/>
              <a:t> </a:t>
            </a:r>
            <a:r>
              <a:rPr lang="en-GB" dirty="0" err="1"/>
              <a:t>batteri</a:t>
            </a:r>
            <a:r>
              <a:rPr lang="en-GB" dirty="0"/>
              <a:t> for </a:t>
            </a:r>
            <a:r>
              <a:rPr lang="en-GB" dirty="0" err="1"/>
              <a:t>økt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2 </a:t>
            </a:r>
            <a:r>
              <a:rPr lang="en-GB" dirty="0" err="1"/>
              <a:t>års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for </a:t>
            </a:r>
            <a:r>
              <a:rPr lang="en-GB" dirty="0" err="1"/>
              <a:t>overføring</a:t>
            </a:r>
            <a:r>
              <a:rPr lang="en-GB" dirty="0"/>
              <a:t> med </a:t>
            </a:r>
            <a:r>
              <a:rPr lang="en-GB" dirty="0" err="1"/>
              <a:t>tradisjonell</a:t>
            </a:r>
            <a:r>
              <a:rPr lang="en-GB" dirty="0"/>
              <a:t> 2G.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 </a:t>
            </a:r>
            <a:r>
              <a:rPr lang="en-GB" dirty="0" err="1"/>
              <a:t>års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for pilot </a:t>
            </a:r>
            <a:r>
              <a:rPr lang="en-GB" dirty="0" err="1"/>
              <a:t>ved</a:t>
            </a:r>
            <a:r>
              <a:rPr lang="en-GB" dirty="0"/>
              <a:t> 5 </a:t>
            </a:r>
            <a:r>
              <a:rPr lang="en-GB" dirty="0" err="1"/>
              <a:t>sekunders</a:t>
            </a:r>
            <a:r>
              <a:rPr lang="en-GB" dirty="0"/>
              <a:t> sampling </a:t>
            </a:r>
            <a:r>
              <a:rPr lang="en-GB" dirty="0" err="1"/>
              <a:t>og</a:t>
            </a:r>
            <a:r>
              <a:rPr lang="en-GB" dirty="0"/>
              <a:t> 10 </a:t>
            </a:r>
            <a:r>
              <a:rPr lang="en-GB" dirty="0" err="1"/>
              <a:t>minutters</a:t>
            </a:r>
            <a:r>
              <a:rPr lang="en-GB" dirty="0"/>
              <a:t> </a:t>
            </a:r>
            <a:r>
              <a:rPr lang="en-GB" dirty="0" err="1"/>
              <a:t>overføringsrate</a:t>
            </a:r>
            <a:r>
              <a:rPr lang="en-GB" dirty="0"/>
              <a:t> med Narrow Band </a:t>
            </a:r>
            <a:r>
              <a:rPr lang="en-GB" dirty="0" err="1"/>
              <a:t>eller</a:t>
            </a:r>
            <a:r>
              <a:rPr lang="en-GB" dirty="0"/>
              <a:t> 2G.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Velger</a:t>
            </a:r>
            <a:r>
              <a:rPr lang="en-GB" dirty="0"/>
              <a:t> </a:t>
            </a:r>
            <a:r>
              <a:rPr lang="en-GB" dirty="0" err="1"/>
              <a:t>beste</a:t>
            </a:r>
            <a:r>
              <a:rPr lang="en-GB" dirty="0"/>
              <a:t> </a:t>
            </a:r>
            <a:r>
              <a:rPr lang="en-GB" dirty="0" err="1"/>
              <a:t>alternaitv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</a:t>
            </a:r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tidspunkt</a:t>
            </a:r>
            <a:r>
              <a:rPr lang="en-GB" dirty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Batterialternativer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LS 33600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brukt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dagens</a:t>
            </a:r>
            <a:r>
              <a:rPr lang="en-GB" dirty="0"/>
              <a:t>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LS 33600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tenkt</a:t>
            </a:r>
            <a:r>
              <a:rPr lang="en-GB" dirty="0"/>
              <a:t> </a:t>
            </a:r>
            <a:r>
              <a:rPr lang="en-GB" dirty="0" err="1"/>
              <a:t>brukt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nytt</a:t>
            </a:r>
            <a:r>
              <a:rPr lang="en-GB" dirty="0"/>
              <a:t> system.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9867" y="559942"/>
            <a:ext cx="1153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Pilotdestinasjoner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Høyspent</a:t>
            </a:r>
            <a:r>
              <a:rPr lang="en-GB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Mulig</a:t>
            </a:r>
            <a:r>
              <a:rPr lang="en-GB" dirty="0"/>
              <a:t> </a:t>
            </a:r>
            <a:r>
              <a:rPr lang="en-GB" dirty="0" err="1"/>
              <a:t>montering</a:t>
            </a:r>
            <a:r>
              <a:rPr lang="en-GB" dirty="0"/>
              <a:t> sept.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Prøvespenn</a:t>
            </a:r>
            <a:r>
              <a:rPr lang="en-GB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Mulig</a:t>
            </a:r>
            <a:r>
              <a:rPr lang="en-GB" dirty="0"/>
              <a:t> </a:t>
            </a:r>
            <a:r>
              <a:rPr lang="en-GB" dirty="0" err="1"/>
              <a:t>montering</a:t>
            </a:r>
            <a:r>
              <a:rPr lang="en-GB" dirty="0"/>
              <a:t> sept.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Dekningskart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lanseringsdatoer</a:t>
            </a:r>
            <a:r>
              <a:rPr lang="en-GB" dirty="0"/>
              <a:t> for Narrow Band.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com4 </a:t>
            </a:r>
            <a:r>
              <a:rPr lang="en-GB" dirty="0" err="1"/>
              <a:t>møte</a:t>
            </a:r>
            <a:r>
              <a:rPr lang="en-GB" dirty="0"/>
              <a:t> med </a:t>
            </a:r>
            <a:r>
              <a:rPr lang="en-GB" dirty="0" err="1"/>
              <a:t>Telia</a:t>
            </a:r>
            <a:r>
              <a:rPr lang="en-GB" dirty="0"/>
              <a:t> 31.05.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Lillebakk </a:t>
            </a:r>
            <a:r>
              <a:rPr lang="en-GB" dirty="0" err="1"/>
              <a:t>møte</a:t>
            </a:r>
            <a:r>
              <a:rPr lang="en-GB" dirty="0"/>
              <a:t> med com4 02.06.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533684" y="56013"/>
            <a:ext cx="3750911" cy="337298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7533684" y="3495674"/>
            <a:ext cx="3653596" cy="268276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45400"/>
              </p:ext>
            </p:extLst>
          </p:nvPr>
        </p:nvGraphicFramePr>
        <p:xfrm>
          <a:off x="339867" y="3145265"/>
          <a:ext cx="3657600" cy="128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512074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19894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effectLst/>
                        </a:rPr>
                        <a:t>NORD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60.1889461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60° 11.3367684'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60° 11' 20.2061''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145888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effectLst/>
                        </a:rPr>
                        <a:t>ØST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6.2401207</a:t>
                      </a:r>
                      <a:endParaRPr lang="en-GB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6° 14.4072426'</a:t>
                      </a:r>
                      <a:endParaRPr lang="en-GB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6° 14' 24.43455''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2678654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49777"/>
              </p:ext>
            </p:extLst>
          </p:nvPr>
        </p:nvGraphicFramePr>
        <p:xfrm>
          <a:off x="339867" y="4659088"/>
          <a:ext cx="3657600" cy="1424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63921677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65465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cap="all" dirty="0">
                          <a:effectLst/>
                        </a:rPr>
                        <a:t>NORD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60.1616694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60° 9.7001652'</a:t>
                      </a:r>
                      <a:endParaRPr lang="en-GB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>
                          <a:effectLst/>
                        </a:rPr>
                        <a:t>60° 9' 42.00991''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425355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ØST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6.1779481</a:t>
                      </a:r>
                      <a:endParaRPr lang="en-GB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6° 10.6768846'</a:t>
                      </a:r>
                      <a:endParaRPr lang="en-GB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50" dirty="0">
                          <a:effectLst/>
                        </a:rPr>
                        <a:t>6° 10' 40.61308''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49623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40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9867" y="559942"/>
            <a:ext cx="1153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Krav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innkapsling</a:t>
            </a:r>
            <a:r>
              <a:rPr lang="en-GB" dirty="0"/>
              <a:t> </a:t>
            </a:r>
            <a:r>
              <a:rPr lang="en-GB" dirty="0" err="1"/>
              <a:t>mtp</a:t>
            </a:r>
            <a:r>
              <a:rPr lang="en-GB" dirty="0"/>
              <a:t> </a:t>
            </a:r>
            <a:r>
              <a:rPr lang="en-GB" dirty="0" err="1"/>
              <a:t>materiale</a:t>
            </a:r>
            <a:r>
              <a:rPr lang="en-GB" dirty="0"/>
              <a:t>, </a:t>
            </a:r>
            <a:r>
              <a:rPr lang="en-GB" dirty="0" err="1"/>
              <a:t>sertifisering</a:t>
            </a:r>
            <a:r>
              <a:rPr lang="en-GB" dirty="0"/>
              <a:t>, </a:t>
            </a:r>
            <a:r>
              <a:rPr lang="en-GB" dirty="0" err="1"/>
              <a:t>dokumentasjon</a:t>
            </a:r>
            <a:r>
              <a:rPr lang="en-GB" dirty="0"/>
              <a:t>, </a:t>
            </a:r>
            <a:r>
              <a:rPr lang="en-GB" dirty="0" err="1"/>
              <a:t>o.l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Statnett</a:t>
            </a:r>
            <a:r>
              <a:rPr lang="en-GB" dirty="0"/>
              <a:t> sine </a:t>
            </a:r>
            <a:r>
              <a:rPr lang="en-GB" dirty="0" err="1"/>
              <a:t>krav</a:t>
            </a:r>
            <a:r>
              <a:rPr lang="en-GB" dirty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EMI / EMC.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IPX.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EC.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Andre?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Kjeller</a:t>
            </a:r>
            <a:r>
              <a:rPr lang="en-GB" dirty="0"/>
              <a:t> </a:t>
            </a:r>
            <a:r>
              <a:rPr lang="en-GB" dirty="0" err="1"/>
              <a:t>Vindteknikk</a:t>
            </a:r>
            <a:r>
              <a:rPr lang="en-GB" dirty="0"/>
              <a:t> sine </a:t>
            </a:r>
            <a:r>
              <a:rPr lang="en-GB" dirty="0" err="1"/>
              <a:t>krav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436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9867" y="559942"/>
            <a:ext cx="115392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Under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gitt</a:t>
            </a:r>
            <a:r>
              <a:rPr lang="en-GB" dirty="0"/>
              <a:t> </a:t>
            </a:r>
            <a:r>
              <a:rPr lang="en-GB" dirty="0" err="1"/>
              <a:t>forskjellige</a:t>
            </a:r>
            <a:r>
              <a:rPr lang="en-GB" dirty="0"/>
              <a:t> </a:t>
            </a:r>
            <a:r>
              <a:rPr lang="en-GB" dirty="0" err="1"/>
              <a:t>kostnader</a:t>
            </a:r>
            <a:r>
              <a:rPr lang="en-GB" dirty="0"/>
              <a:t> for </a:t>
            </a:r>
            <a:r>
              <a:rPr lang="en-GB" dirty="0" err="1"/>
              <a:t>deler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produksjon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kommunikasjonsenheten</a:t>
            </a:r>
            <a:r>
              <a:rPr lang="en-GB" dirty="0"/>
              <a:t>. </a:t>
            </a:r>
            <a:r>
              <a:rPr lang="en-GB" dirty="0" err="1"/>
              <a:t>Punktene</a:t>
            </a:r>
            <a:r>
              <a:rPr lang="en-GB" dirty="0"/>
              <a:t> </a:t>
            </a:r>
            <a:r>
              <a:rPr lang="en-GB" dirty="0" err="1"/>
              <a:t>ifm</a:t>
            </a:r>
            <a:r>
              <a:rPr lang="en-GB" dirty="0"/>
              <a:t> </a:t>
            </a:r>
            <a:r>
              <a:rPr lang="en-GB" dirty="0" err="1"/>
              <a:t>sertifisering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EM-testing </a:t>
            </a: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diskuteres</a:t>
            </a:r>
            <a:r>
              <a:rPr lang="en-GB" dirty="0"/>
              <a:t> om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nødvendig</a:t>
            </a:r>
            <a:r>
              <a:rPr lang="en-GB" dirty="0"/>
              <a:t> / </a:t>
            </a:r>
            <a:r>
              <a:rPr lang="en-GB" dirty="0" err="1"/>
              <a:t>ønskelig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Elektronikk</a:t>
            </a:r>
            <a:r>
              <a:rPr lang="en-GB" dirty="0"/>
              <a:t> for </a:t>
            </a:r>
            <a:r>
              <a:rPr lang="en-GB" dirty="0" err="1"/>
              <a:t>kommunikasjonsenhet</a:t>
            </a:r>
            <a:r>
              <a:rPr lang="en-GB" dirty="0"/>
              <a:t>: ~1000,- per </a:t>
            </a:r>
            <a:r>
              <a:rPr lang="en-GB" dirty="0" err="1"/>
              <a:t>enhet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Produksjon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elektronikk</a:t>
            </a:r>
            <a:r>
              <a:rPr lang="en-GB" dirty="0"/>
              <a:t> </a:t>
            </a:r>
            <a:r>
              <a:rPr lang="en-GB" dirty="0" err="1"/>
              <a:t>kommunikasjonsenhet</a:t>
            </a:r>
            <a:r>
              <a:rPr lang="en-GB" dirty="0"/>
              <a:t>: ~20 000,- for 1 </a:t>
            </a:r>
            <a:r>
              <a:rPr lang="en-GB" dirty="0" err="1"/>
              <a:t>enhet</a:t>
            </a:r>
            <a:r>
              <a:rPr lang="en-GB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Skalerer</a:t>
            </a:r>
            <a:r>
              <a:rPr lang="en-GB" dirty="0"/>
              <a:t> med </a:t>
            </a:r>
            <a:r>
              <a:rPr lang="en-GB" dirty="0" err="1"/>
              <a:t>antall</a:t>
            </a:r>
            <a:r>
              <a:rPr lang="en-GB" dirty="0"/>
              <a:t> </a:t>
            </a:r>
            <a:r>
              <a:rPr lang="en-GB" dirty="0" err="1"/>
              <a:t>produserte</a:t>
            </a:r>
            <a:r>
              <a:rPr lang="en-GB" dirty="0"/>
              <a:t> </a:t>
            </a:r>
            <a:r>
              <a:rPr lang="en-GB" dirty="0" err="1"/>
              <a:t>enheter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Innkapsling</a:t>
            </a:r>
            <a:r>
              <a:rPr lang="en-GB" dirty="0"/>
              <a:t> for </a:t>
            </a:r>
            <a:r>
              <a:rPr lang="en-GB" dirty="0" err="1"/>
              <a:t>kommunikasjonsenhet</a:t>
            </a:r>
            <a:r>
              <a:rPr lang="en-GB" dirty="0"/>
              <a:t>: ~10 000,- for 1 </a:t>
            </a:r>
            <a:r>
              <a:rPr lang="en-GB" dirty="0" err="1"/>
              <a:t>enhet</a:t>
            </a:r>
            <a:r>
              <a:rPr lang="en-GB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Skalerer</a:t>
            </a:r>
            <a:r>
              <a:rPr lang="en-GB" dirty="0"/>
              <a:t> med </a:t>
            </a:r>
            <a:r>
              <a:rPr lang="en-GB" dirty="0" err="1"/>
              <a:t>antall</a:t>
            </a:r>
            <a:r>
              <a:rPr lang="en-GB" dirty="0"/>
              <a:t> </a:t>
            </a:r>
            <a:r>
              <a:rPr lang="en-GB" dirty="0" err="1"/>
              <a:t>produserte</a:t>
            </a:r>
            <a:r>
              <a:rPr lang="en-GB" dirty="0"/>
              <a:t> </a:t>
            </a:r>
            <a:r>
              <a:rPr lang="en-GB" dirty="0" err="1"/>
              <a:t>enheter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Sertifisering</a:t>
            </a:r>
            <a:r>
              <a:rPr lang="en-GB" dirty="0"/>
              <a:t> (</a:t>
            </a:r>
            <a:r>
              <a:rPr lang="en-GB" dirty="0" err="1"/>
              <a:t>f.eks</a:t>
            </a:r>
            <a:r>
              <a:rPr lang="en-GB" dirty="0"/>
              <a:t>. IPX): ~100 000,- per </a:t>
            </a:r>
            <a:r>
              <a:rPr lang="en-GB" dirty="0" err="1"/>
              <a:t>produkt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Elektromagnetisk</a:t>
            </a:r>
            <a:r>
              <a:rPr lang="en-GB" dirty="0"/>
              <a:t> testing: ~100 000,- per </a:t>
            </a:r>
            <a:r>
              <a:rPr lang="en-GB" dirty="0" err="1"/>
              <a:t>produkt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Produksjon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lastcelleenhet</a:t>
            </a:r>
            <a:r>
              <a:rPr lang="en-GB" dirty="0"/>
              <a:t>: ~100 000,- for 1 </a:t>
            </a:r>
            <a:r>
              <a:rPr lang="en-GB" dirty="0" err="1"/>
              <a:t>enhet</a:t>
            </a:r>
            <a:r>
              <a:rPr lang="en-GB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Skalerer</a:t>
            </a:r>
            <a:r>
              <a:rPr lang="en-GB" dirty="0"/>
              <a:t> med </a:t>
            </a:r>
            <a:r>
              <a:rPr lang="en-GB" dirty="0" err="1"/>
              <a:t>antall</a:t>
            </a:r>
            <a:r>
              <a:rPr lang="en-GB" dirty="0"/>
              <a:t> </a:t>
            </a:r>
            <a:r>
              <a:rPr lang="en-GB" dirty="0" err="1"/>
              <a:t>produserte</a:t>
            </a:r>
            <a:r>
              <a:rPr lang="en-GB" dirty="0"/>
              <a:t> </a:t>
            </a:r>
            <a:r>
              <a:rPr lang="en-GB" dirty="0" err="1"/>
              <a:t>enheter</a:t>
            </a:r>
            <a:r>
              <a:rPr lang="en-GB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Montering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strekklapper</a:t>
            </a:r>
            <a:r>
              <a:rPr lang="en-GB" dirty="0"/>
              <a:t> </a:t>
            </a:r>
            <a:r>
              <a:rPr lang="en-GB" dirty="0" err="1"/>
              <a:t>o.l</a:t>
            </a:r>
            <a:r>
              <a:rPr lang="en-GB" dirty="0"/>
              <a:t>.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inkludert</a:t>
            </a:r>
            <a:r>
              <a:rPr lang="en-GB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Prisforskjell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statisk</a:t>
            </a:r>
            <a:r>
              <a:rPr lang="en-GB" dirty="0"/>
              <a:t> vs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belastning</a:t>
            </a:r>
            <a:r>
              <a:rPr lang="en-GB" dirty="0"/>
              <a:t> (</a:t>
            </a:r>
            <a:r>
              <a:rPr lang="en-GB" dirty="0" err="1"/>
              <a:t>dokumentasjon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sertifisering</a:t>
            </a:r>
            <a:r>
              <a:rPr lang="en-GB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4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39867" y="559942"/>
            <a:ext cx="1153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Målenøyaktighet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iokeys</a:t>
            </a:r>
            <a:r>
              <a:rPr lang="en-GB" dirty="0"/>
              <a:t> </a:t>
            </a:r>
            <a:r>
              <a:rPr lang="en-GB" dirty="0" err="1"/>
              <a:t>oppløsning</a:t>
            </a:r>
            <a:r>
              <a:rPr lang="en-GB" dirty="0"/>
              <a:t>: 1/2222 </a:t>
            </a:r>
            <a:r>
              <a:rPr lang="en-GB" dirty="0" err="1"/>
              <a:t>på</a:t>
            </a:r>
            <a:r>
              <a:rPr lang="en-GB" dirty="0"/>
              <a:t> 100kN </a:t>
            </a:r>
            <a:r>
              <a:rPr lang="en-GB" dirty="0" err="1"/>
              <a:t>lastcelle</a:t>
            </a:r>
            <a:r>
              <a:rPr lang="en-GB" dirty="0"/>
              <a:t> =&gt; 68N </a:t>
            </a:r>
            <a:r>
              <a:rPr lang="en-GB" dirty="0" err="1"/>
              <a:t>oppløsning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150kN </a:t>
            </a:r>
            <a:r>
              <a:rPr lang="en-GB" dirty="0" err="1"/>
              <a:t>lastcelle</a:t>
            </a:r>
            <a:r>
              <a:rPr lang="en-GB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ADC </a:t>
            </a:r>
            <a:r>
              <a:rPr lang="en-GB" dirty="0" err="1"/>
              <a:t>er</a:t>
            </a:r>
            <a:r>
              <a:rPr lang="en-GB" dirty="0"/>
              <a:t> 8/10 bits, </a:t>
            </a:r>
            <a:r>
              <a:rPr lang="en-GB" dirty="0" err="1"/>
              <a:t>dvs</a:t>
            </a:r>
            <a:r>
              <a:rPr lang="en-GB" dirty="0"/>
              <a:t> oversampling for å </a:t>
            </a:r>
            <a:r>
              <a:rPr lang="en-GB" dirty="0" err="1"/>
              <a:t>få</a:t>
            </a:r>
            <a:r>
              <a:rPr lang="en-GB" dirty="0"/>
              <a:t> 11 bits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måleområdet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iokeys</a:t>
            </a:r>
            <a:r>
              <a:rPr lang="en-GB" dirty="0"/>
              <a:t> </a:t>
            </a:r>
            <a:r>
              <a:rPr lang="en-GB" dirty="0" err="1"/>
              <a:t>absolutt</a:t>
            </a:r>
            <a:r>
              <a:rPr lang="en-GB" dirty="0"/>
              <a:t> </a:t>
            </a:r>
            <a:r>
              <a:rPr lang="en-GB" dirty="0" err="1"/>
              <a:t>feil</a:t>
            </a:r>
            <a:r>
              <a:rPr lang="en-GB" dirty="0"/>
              <a:t>: +-500N.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linje</a:t>
            </a:r>
            <a:r>
              <a:rPr lang="en-GB" dirty="0"/>
              <a:t> like </a:t>
            </a:r>
            <a:r>
              <a:rPr lang="en-GB" dirty="0" err="1"/>
              <a:t>tung</a:t>
            </a:r>
            <a:r>
              <a:rPr lang="en-GB" dirty="0"/>
              <a:t> om </a:t>
            </a:r>
            <a:r>
              <a:rPr lang="en-GB" dirty="0" err="1"/>
              <a:t>sommeren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om </a:t>
            </a:r>
            <a:r>
              <a:rPr lang="en-GB" dirty="0" err="1"/>
              <a:t>vinteren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malinger (</a:t>
            </a:r>
            <a:r>
              <a:rPr lang="en-GB" dirty="0" err="1"/>
              <a:t>uten</a:t>
            </a:r>
            <a:r>
              <a:rPr lang="en-GB" dirty="0"/>
              <a:t> </a:t>
            </a:r>
            <a:r>
              <a:rPr lang="en-GB" dirty="0" err="1"/>
              <a:t>snø</a:t>
            </a:r>
            <a:r>
              <a:rPr lang="en-GB" dirty="0"/>
              <a:t>)?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Mtp</a:t>
            </a:r>
            <a:r>
              <a:rPr lang="en-GB" dirty="0"/>
              <a:t> </a:t>
            </a:r>
            <a:r>
              <a:rPr lang="en-GB" dirty="0" err="1"/>
              <a:t>målenøyaktighet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dagens</a:t>
            </a:r>
            <a:r>
              <a:rPr lang="en-GB" dirty="0"/>
              <a:t> system.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25" y="3435801"/>
            <a:ext cx="2450550" cy="22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0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556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Kick-off NB Lastmåling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Rune Herheim</dc:creator>
  <cp:lastModifiedBy>Jan Rune Herheim</cp:lastModifiedBy>
  <cp:revision>57</cp:revision>
  <dcterms:created xsi:type="dcterms:W3CDTF">2017-05-30T07:36:35Z</dcterms:created>
  <dcterms:modified xsi:type="dcterms:W3CDTF">2017-06-02T12:14:22Z</dcterms:modified>
</cp:coreProperties>
</file>